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2020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86412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/>
                <a:gridCol w="958647"/>
                <a:gridCol w="1281025"/>
                <a:gridCol w="801984"/>
                <a:gridCol w="240369"/>
                <a:gridCol w="1202410"/>
                <a:gridCol w="958647"/>
                <a:gridCol w="1202410"/>
                <a:gridCol w="809335"/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Tesis Personelleri ve Misafirler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Briefing About the Sea Turtles</a:t>
                      </a:r>
                      <a:endParaRPr lang="tr-TR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/ Meeting and Seminar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Facilities staff, guests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10/06/20</a:t>
                      </a:r>
                      <a:r>
                        <a:rPr lang="tr-TR" sz="1100" dirty="0" smtClean="0">
                          <a:effectLst/>
                        </a:rPr>
                        <a:t>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Tesis Personelleri, Misafirler ve Öğrenciler</a:t>
                      </a:r>
                      <a:endParaRPr lang="tr-T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Environment and Man Photography Exhibition</a:t>
                      </a:r>
                      <a:br>
                        <a:rPr lang="en-GB" sz="1100" dirty="0" smtClean="0">
                          <a:effectLst/>
                        </a:rPr>
                      </a:br>
                      <a:r>
                        <a:rPr lang="en-GB" sz="1100" dirty="0" smtClean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Facilities staff, guests and students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15/08/20</a:t>
                      </a:r>
                      <a:r>
                        <a:rPr lang="tr-TR" sz="1100" dirty="0" smtClean="0">
                          <a:effectLst/>
                        </a:rPr>
                        <a:t>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Bölge MYO ve Anaokulu Öğrencileri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01/06/2020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District College and kindergarten students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01/06/20</a:t>
                      </a:r>
                      <a:r>
                        <a:rPr lang="tr-TR" sz="1100" dirty="0" smtClean="0">
                          <a:effectLst/>
                        </a:rPr>
                        <a:t>20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– </a:t>
                      </a:r>
                      <a:r>
                        <a:rPr lang="tr-TR" sz="1100" dirty="0" smtClean="0">
                          <a:effectLst/>
                        </a:rPr>
                        <a:t>30</a:t>
                      </a:r>
                      <a:r>
                        <a:rPr lang="en-GB" sz="1100" dirty="0" smtClean="0">
                          <a:effectLst/>
                        </a:rPr>
                        <a:t>/</a:t>
                      </a:r>
                      <a:r>
                        <a:rPr lang="tr-TR" sz="1100" dirty="0" smtClean="0">
                          <a:effectLst/>
                        </a:rPr>
                        <a:t>09</a:t>
                      </a:r>
                      <a:r>
                        <a:rPr lang="en-GB" sz="1100" dirty="0" smtClean="0">
                          <a:effectLst/>
                        </a:rPr>
                        <a:t>/20</a:t>
                      </a:r>
                      <a:r>
                        <a:rPr lang="tr-TR" sz="1100" dirty="0" smtClean="0">
                          <a:effectLst/>
                        </a:rPr>
                        <a:t>20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turistik tesis </a:t>
                      </a:r>
                      <a:r>
                        <a:rPr lang="tr-TR" sz="1100" dirty="0" smtClean="0">
                          <a:effectLst/>
                        </a:rPr>
                        <a:t>çalışanları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</a:t>
                      </a:r>
                      <a:r>
                        <a:rPr lang="en-GB" sz="1100">
                          <a:effectLst/>
                        </a:rPr>
                        <a:t>tourism </a:t>
                      </a:r>
                      <a:r>
                        <a:rPr lang="en-GB" sz="1100" smtClean="0">
                          <a:effectLst/>
                        </a:rPr>
                        <a:t>facility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261</Words>
  <Application>Microsoft Office PowerPoint</Application>
  <PresentationFormat>Ekran Gösterisi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Ece Pistavv</cp:lastModifiedBy>
  <cp:revision>4</cp:revision>
  <dcterms:created xsi:type="dcterms:W3CDTF">2017-04-11T11:56:54Z</dcterms:created>
  <dcterms:modified xsi:type="dcterms:W3CDTF">2019-12-13T07:47:19Z</dcterms:modified>
</cp:coreProperties>
</file>