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D0E7B-155D-4B02-BECA-6BE4B88022E6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DA8E-AEA0-49F7-8034-9CDC41DBBEA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DA8E-AEA0-49F7-8034-9CDC41DBBEAC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67D9-D0CD-4DA5-9D9D-45E5A29FB6DD}" type="datetimeFigureOut">
              <a:rPr lang="tr-TR" smtClean="0"/>
              <a:t>5.12.2023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8D94-7044-4C88-8AEE-253CA7A4EB4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tr-TR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tr-TR" b="1" dirty="0" smtClean="0">
                <a:solidFill>
                  <a:schemeClr val="tx2"/>
                </a:solidFill>
                <a:latin typeface="Comic Sans MS" pitchFamily="66" charset="0"/>
              </a:rPr>
              <a:t>YETKİN HOTEL MAVİ BAYRAK SUNUMU </a:t>
            </a:r>
            <a:endParaRPr lang="tr-TR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2395"/>
            <a:ext cx="5364088" cy="3576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50174"/>
              </p:ext>
            </p:extLst>
          </p:nvPr>
        </p:nvGraphicFramePr>
        <p:xfrm>
          <a:off x="428596" y="771805"/>
          <a:ext cx="8501122" cy="5298883"/>
        </p:xfrm>
        <a:graphic>
          <a:graphicData uri="http://schemas.openxmlformats.org/drawingml/2006/table">
            <a:tbl>
              <a:tblPr/>
              <a:tblGrid>
                <a:gridCol w="28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07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4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5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18112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24"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tr-TR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r-TR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18" marR="4618" marT="46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2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92D05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619" marR="4619" marT="46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Etkinlik adı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Hedef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grup ve yeri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Aktivitenin amacı ve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çeriği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Planlanan Tarih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Name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Category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Target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Group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place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Aim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content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tr-TR" sz="10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the</a:t>
                      </a:r>
                      <a:r>
                        <a:rPr lang="tr-TR" sz="1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Activity</a:t>
                      </a:r>
                      <a:endParaRPr lang="tr-TR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34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2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DÜNYA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ÇEVRE GÜNÜ ETKİNLİKLERİ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Öğrenciler ve halk.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Yılda bir kez de olsa bu günün önemini anlatabilmek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Campaigns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world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environment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day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Students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Having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an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environmantel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consciousness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8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319" marR="10319" marT="952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321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CARETTA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CARETTALARIN KORUNMASI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Tüm sahillerimiz.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Nesli tükenen bu hayvanların yaşamasını sağlamak.yumurta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alanlarının korunması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Protection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Caretta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Carettas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our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beaches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Keep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going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endangered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animals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Letting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these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endangered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animals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AĞAÇLANDIRMA ÇALIŞMALARI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İlçemizde yaşayan tüm halkımız.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Ormanların hayatımızdaki önemini anlatmak.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Plant</a:t>
                      </a: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8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campaigns</a:t>
                      </a: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district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Telling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importance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our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lives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March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882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DOĞAL TARIM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Yöremizde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yaşayan tüm halkımız.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İlaçsız ürünler yetiştirmek, insan sağlığına önem vermek.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Eco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agriculture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whole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local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citizens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this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area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Giving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importance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public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health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growing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foods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without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fertilizers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535">
                <a:tc>
                  <a:txBody>
                    <a:bodyPr/>
                    <a:lstStyle/>
                    <a:p>
                      <a:pPr algn="ctr" fontAlgn="t"/>
                      <a:r>
                        <a:rPr lang="tr-TR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DENİZ TEMİZLİĞİ İÇİN YATLARIN KONTROLÜ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Yatlar.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Sıklıkla yatların denetlenmesi,yat çalışanların eğitilmesi.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Haziran-Ekim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Control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sea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celaning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boats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Yachts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Frequent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inspection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yacht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training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employees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June-October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9750"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ALÇED-TÜRÇEV ORMANI BAKIMI VE HER YIL FİDAN DİKİMİ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Öğrenciler ve halk.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Zarar gören ormanların yenilenmesi.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Maintenance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planting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saplings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each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ruin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Turçev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Students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public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Replacement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damaged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forest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March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8735">
                <a:tc>
                  <a:txBody>
                    <a:bodyPr/>
                    <a:lstStyle/>
                    <a:p>
                      <a:pPr algn="ctr" fontAlgn="t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619" marR="4619" marT="46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CANKURTARAN</a:t>
                      </a:r>
                      <a:r>
                        <a:rPr kumimoji="0" lang="tr-TR" sz="8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KURSU</a:t>
                      </a:r>
                      <a:endParaRPr kumimoji="0" lang="tr-TR" sz="800" b="0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Altid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ve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Kontid</a:t>
                      </a:r>
                      <a:endParaRPr lang="tr-TR" sz="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Eğitimli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cankuratran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yetiştirip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ihtiyaca cevap vermek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Mart-Nisan-Haziran 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tr-TR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Lifeguard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course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Alçed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Altid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Kontid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Life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guard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trained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respond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to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the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needs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tr-TR" sz="8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grow</a:t>
                      </a:r>
                      <a:r>
                        <a:rPr lang="tr-TR" sz="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</a:t>
                      </a:r>
                      <a:endParaRPr lang="tr-TR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454740" y="357166"/>
            <a:ext cx="8189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2024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YILINDA GERÇEKLEŞTİRİLECEK ÇEVRE EĞİTİM ETKİNLİKLERİ</a:t>
            </a:r>
          </a:p>
        </p:txBody>
      </p:sp>
    </p:spTree>
    <p:extLst>
      <p:ext uri="{BB962C8B-B14F-4D97-AF65-F5344CB8AC3E}">
        <p14:creationId xmlns:p14="http://schemas.microsoft.com/office/powerpoint/2010/main" val="13747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4031996" cy="3888126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285860"/>
            <a:ext cx="4291518" cy="388812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022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i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Hotel Yetkin </a:t>
            </a: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olarak sahilimizin yan tarafında  sahipsiz bölgenin temizliği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 Konaklı sahili boyunca sürekli olarak temizlik yapılmaktadır.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643050"/>
            <a:ext cx="2893219" cy="3993223"/>
          </a:xfrm>
          <a:prstGeom prst="rect">
            <a:avLst/>
          </a:prstGeom>
        </p:spPr>
      </p:pic>
      <p:pic>
        <p:nvPicPr>
          <p:cNvPr id="3" name="2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34" y="1645385"/>
            <a:ext cx="2472863" cy="3990888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1500166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chemeClr val="tx2"/>
                </a:solidFill>
              </a:rPr>
              <a:t>Misafir çocukları ile gerçekleştirdiğimiz çevre etkinlikleri</a:t>
            </a: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324</Words>
  <Application>Microsoft Office PowerPoint</Application>
  <PresentationFormat>Ekran Gösterisi (4:3)</PresentationFormat>
  <Paragraphs>88</Paragraphs>
  <Slides>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Times New Roman</vt:lpstr>
      <vt:lpstr>Ofis Teması</vt:lpstr>
      <vt:lpstr>      YETKİN HOTEL MAVİ BAYRAK SUNUMU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EFTALİA MARİN RESORT HOTEL MAVİ BAYRAK SUNUMU</dc:title>
  <dc:creator>serap</dc:creator>
  <cp:lastModifiedBy>ronaldinho424</cp:lastModifiedBy>
  <cp:revision>11</cp:revision>
  <dcterms:created xsi:type="dcterms:W3CDTF">2017-10-13T14:14:43Z</dcterms:created>
  <dcterms:modified xsi:type="dcterms:W3CDTF">2023-12-05T07:56:31Z</dcterms:modified>
</cp:coreProperties>
</file>