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8101626-5CE1-407A-B4CC-0BA52845C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DED943C5-EDF3-4FE7-8720-CC22D86C5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B80F207F-6C51-4E8C-81A3-4592C46E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33A9137-B76D-4D23-B299-D3824ACB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81FE151-04CE-4BE0-9C0A-5D644BB7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11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DBEF38C-6704-4B6B-93C1-C65F684A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4D506997-4B2B-4B9D-BCE2-AF424CDF4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330F23A7-DDC2-4148-BB9E-40836ED1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F6E83EF7-9246-4F73-8D49-FBE9BEF4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E5369EEC-EBF2-4714-AC41-D416D092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04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4AE0D86C-8E12-46E8-B3DE-E9AB393D3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09E14DDA-6C25-4506-B984-A9BCDFBE2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61D19B73-AEC4-48F3-9D57-8815DC23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2AC13A42-F403-4E30-A1E0-F100E5C9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D43EF8F-BA2B-4E6F-AECF-C2631E2C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79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8DBC294-2CA4-4AAD-81F3-00E1AF44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1B4C8C3-4223-4C9E-B928-4B67162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A254399B-FB34-4FD8-A9D7-271A4D64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A1D899C-DF90-40EA-825F-8B07724C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D598590-1E39-40CD-B278-EE8A3A52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9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8D38FEB6-3F64-4520-83EF-10001975A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709F51A9-32EC-4E9A-B235-16A307457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94420895-445D-48BC-94F2-BA89C722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6BD1813-4A83-4BBE-AB14-CEEB4F38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24EE4647-7C99-45A3-91A5-6B130718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1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9BD980F-DD3B-4652-9920-47AA3A1C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03236B2-0CF3-441F-B343-A57F61738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E7E2AC23-3002-42FE-9840-6C43D9116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8AA3BD0E-19B9-43AA-BEC9-A25D93AE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2E2D07C8-5974-4250-9B91-1EFFF2A0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F0CD4BEF-FFA8-4C29-AF63-7676A716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61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492A54A-71B5-4C74-9A75-C1858623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0CB6816E-8D98-44FB-A4B5-EBA29A62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E8E239BB-6EFB-4C89-A4EB-1067BB746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C69835E7-6B10-475A-924F-583BDA22D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54A0FFFD-6556-47AE-8CF6-C128DD96F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B2D299B7-9F37-411E-93D6-0FB08865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303ECB84-DAD2-4882-A5E0-39D405F4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EE6D0DBE-9BE7-4457-971D-21C3B18F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1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EED78BF-F3AC-4D9B-A2D8-49B33C07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CBE1D244-1D42-40D8-B18C-62677BE5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6864EA19-0160-4C84-ACAB-F51E0E1F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00F35876-BE94-42E1-ACCC-A75F8A2A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45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5C6423A2-B582-4A61-8664-08425490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8CA7C953-C20A-4AD9-92B3-9E58457F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BCE9CD89-0FC2-4884-A897-DAE7314E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15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436BD75-6821-46E7-BF3A-43E974CDF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92C62FC-7C76-4ACC-844F-17C42FC44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1CBDABC2-FDC7-4C57-BE58-01CF22A44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00882989-BB2A-4359-A97C-1D30A8C0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23D3108D-31B4-43AC-BE6F-5656997B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144A75A7-40C5-4045-A1DB-2787D962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31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362E2D12-243C-485E-A697-9DE40CC9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E0FE058F-A174-4DCE-9FE3-DAF054137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24A5417B-AC4A-41FE-80CB-D24B4EA0A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02CD1687-56D8-45ED-BDFD-1F171FC0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CD732616-4A08-4D1C-8C5F-8E75FED2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D162B9A0-33AB-4FF4-AF46-E4A2ABC8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5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9470C564-C9E7-4E76-9F43-72054CFFD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83CD8060-8118-4FF3-8E1F-72E89136E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32813C2-9EF4-4429-809D-3B594FB9A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14AA-2317-4EB1-80B6-13C497A1C7A7}" type="datetimeFigureOut">
              <a:rPr lang="tr-TR" smtClean="0"/>
              <a:t>5.12.2022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BFC6FD6-0EBE-4B5C-8E3D-D8515F7C7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71DCE2CA-FE9E-4982-8E2E-036D43793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75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2668" y="108920"/>
            <a:ext cx="804322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EK-2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2023 </a:t>
            </a:r>
            <a:r>
              <a:rPr lang="tr-TR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21648"/>
              </p:ext>
            </p:extLst>
          </p:nvPr>
        </p:nvGraphicFramePr>
        <p:xfrm>
          <a:off x="1487606" y="816809"/>
          <a:ext cx="9403307" cy="473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05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11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70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84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447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686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9069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9085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10432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4714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538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Hedef grup ve yeri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>
                          <a:latin typeface="Cambria" panose="02040503050406030204" pitchFamily="18" charset="0"/>
                        </a:rPr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latin typeface="Cambria" panose="02040503050406030204" pitchFamily="18" charset="0"/>
                        </a:rPr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Target</a:t>
                      </a:r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Group</a:t>
                      </a:r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and</a:t>
                      </a:r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latin typeface="Cambria" panose="02040503050406030204" pitchFamily="18" charset="0"/>
                        </a:rPr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>
                          <a:latin typeface="Cambria" panose="02040503050406030204" pitchFamily="18" charset="0"/>
                        </a:rPr>
                        <a:t>Date</a:t>
                      </a:r>
                      <a:r>
                        <a:rPr kumimoji="0" lang="tr-TR" sz="1000" kern="1200" dirty="0">
                          <a:latin typeface="Cambria" panose="02040503050406030204" pitchFamily="18" charset="0"/>
                        </a:rPr>
                        <a:t> of </a:t>
                      </a:r>
                      <a:r>
                        <a:rPr kumimoji="0" lang="tr-TR" sz="1000" kern="1200" dirty="0" err="1">
                          <a:latin typeface="Cambria" panose="02040503050406030204" pitchFamily="18" charset="0"/>
                        </a:rPr>
                        <a:t>the</a:t>
                      </a:r>
                      <a:r>
                        <a:rPr kumimoji="0" lang="tr-TR" sz="1000" kern="12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tr-TR" sz="1000" kern="1200" dirty="0" err="1">
                          <a:latin typeface="Cambria" panose="02040503050406030204" pitchFamily="18" charset="0"/>
                        </a:rPr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66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Sıfır atık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Cambria" panose="02040503050406030204" pitchFamily="18" charset="0"/>
                        </a:rPr>
                        <a:t>Otel Çalışanları</a:t>
                      </a:r>
                      <a:r>
                        <a:rPr lang="tr-TR" sz="1000" u="none" strike="noStrike" baseline="0" dirty="0" smtClean="0">
                          <a:latin typeface="Cambria" panose="02040503050406030204" pitchFamily="18" charset="0"/>
                        </a:rPr>
                        <a:t> ve Yöre Halkı</a:t>
                      </a:r>
                      <a:endParaRPr lang="da-DK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Atıkların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+mn-cs"/>
                        </a:rPr>
                        <a:t> Kontrolü ve Değerlendirilmesi</a:t>
                      </a:r>
                      <a:endParaRPr lang="tr-TR" sz="1000" b="0" i="0" u="none" strike="noStrike" dirty="0" smtClean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Şubat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Zero </a:t>
                      </a:r>
                      <a:r>
                        <a:rPr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waste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smtClean="0">
                          <a:latin typeface="Cambria" panose="02040503050406030204" pitchFamily="18" charset="0"/>
                        </a:rPr>
                        <a:t>Hotel Staff and Local People</a:t>
                      </a:r>
                      <a:endParaRPr lang="en-US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Control and Evaluation of Waste</a:t>
                      </a:r>
                      <a:endParaRPr kumimoji="0" lang="en-US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Feb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31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Çevre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+mn-cs"/>
                        </a:rPr>
                        <a:t> Yürüyüşü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Otel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+mn-cs"/>
                        </a:rPr>
                        <a:t> çalışanları ve Konuklar</a:t>
                      </a:r>
                      <a:endParaRPr lang="da-DK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Arial" pitchFamily="34" charset="0"/>
                        </a:rPr>
                        <a:t>Doğal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Arial" pitchFamily="34" charset="0"/>
                        </a:rPr>
                        <a:t> Çevre Farkındalığının oluşturulması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Mart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Cambria" panose="02040503050406030204" pitchFamily="18" charset="0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Walk</a:t>
                      </a:r>
                      <a:endParaRPr kumimoji="0" lang="en-US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staff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and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guests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Creating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Natural Environment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Awareness</a:t>
                      </a:r>
                      <a:endParaRPr kumimoji="0" lang="en-US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March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10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Kıyı Temizliği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Otel çalışanları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Temiz Plaj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aseline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Nisan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cs typeface="+mn-cs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Coastal</a:t>
                      </a:r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Cleanup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>
                          <a:latin typeface="Cambria" panose="02040503050406030204" pitchFamily="18" charset="0"/>
                        </a:rPr>
                        <a:t>employees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0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endParaRPr lang="tr-TR" sz="10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Clean</a:t>
                      </a:r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Beach</a:t>
                      </a:r>
                      <a:endParaRPr lang="tr-TR" sz="10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April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82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Atık Yağ Semineri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Otel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+mn-cs"/>
                        </a:rPr>
                        <a:t> çalışanları 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Çevre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bilincinin artması</a:t>
                      </a: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Mayıs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cs typeface="Arial" pitchFamily="34" charset="0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Waste</a:t>
                      </a:r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Oil</a:t>
                      </a:r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Seminar</a:t>
                      </a: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employees</a:t>
                      </a:r>
                      <a:endParaRPr lang="tr-TR" sz="1000" dirty="0" smtClean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Increasing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awareness</a:t>
                      </a:r>
                      <a:endParaRPr kumimoji="0" lang="en-US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May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03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cs typeface="Arial" pitchFamily="34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Dünya Çevre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Günü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Otel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Çalışanları</a:t>
                      </a:r>
                      <a:endParaRPr lang="tr-TR" sz="1000" dirty="0" smtClean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ve Konuklar 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Cambria" panose="02040503050406030204" pitchFamily="18" charset="0"/>
                          <a:ea typeface="Times New Roman"/>
                          <a:cs typeface="Arial" pitchFamily="34" charset="0"/>
                        </a:rPr>
                        <a:t>Temizlik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  <a:ea typeface="Times New Roman"/>
                          <a:cs typeface="Arial" pitchFamily="34" charset="0"/>
                        </a:rPr>
                        <a:t> bilincinin artması 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Eylül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Cambria" panose="02040503050406030204" pitchFamily="18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World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Cleaning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Day</a:t>
                      </a:r>
                      <a:r>
                        <a:rPr lang="tr-TR" sz="1000" dirty="0"/>
                        <a:t/>
                      </a:r>
                      <a:br>
                        <a:rPr lang="tr-TR" sz="1000" dirty="0"/>
                      </a:b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quest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and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employees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0" lang="tr-TR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endParaRPr kumimoji="0" lang="tr-TR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World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Enviroment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Day</a:t>
                      </a:r>
                      <a:endParaRPr kumimoji="0" lang="tr-TR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r-T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tr-TR" sz="100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Sept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.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2023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1748053" y="5688449"/>
            <a:ext cx="610615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>
                <a:latin typeface="Cambria" panose="02040503050406030204" pitchFamily="18" charset="0"/>
              </a:rPr>
              <a:t>ETKİNLİKLERİN HİTAP ETTİĞİ BÖLGE:</a:t>
            </a:r>
            <a:r>
              <a:rPr lang="tr-TR" sz="1000" dirty="0">
                <a:latin typeface="Cambria" panose="02040503050406030204" pitchFamily="18" charset="0"/>
              </a:rPr>
              <a:t>  </a:t>
            </a:r>
            <a:r>
              <a:rPr lang="tr-TR" sz="1000" b="1" dirty="0">
                <a:solidFill>
                  <a:srgbClr val="FF0000"/>
                </a:solidFill>
                <a:latin typeface="Cambria" panose="02040503050406030204" pitchFamily="18" charset="0"/>
              </a:rPr>
              <a:t>ORTABURUN TURİZM BÖLGESİ / GÜLNAR/ MERSİN…………..…..</a:t>
            </a:r>
          </a:p>
          <a:p>
            <a:r>
              <a:rPr lang="tr-TR" sz="1000" dirty="0">
                <a:latin typeface="Cambria" panose="02040503050406030204" pitchFamily="18" charset="0"/>
              </a:rPr>
              <a:t>( REGION OF ACTIVITES )</a:t>
            </a:r>
            <a:r>
              <a:rPr lang="tr-TR" sz="1000" i="1" dirty="0">
                <a:latin typeface="Cambria" panose="02040503050406030204" pitchFamily="18" charset="0"/>
              </a:rPr>
              <a:t> </a:t>
            </a:r>
            <a:r>
              <a:rPr lang="tr-TR" sz="1000" dirty="0">
                <a:latin typeface="Cambria" panose="02040503050406030204" pitchFamily="18" charset="0"/>
              </a:rPr>
              <a:t> </a:t>
            </a:r>
          </a:p>
          <a:p>
            <a:r>
              <a:rPr lang="tr-TR" sz="1000" b="1" dirty="0">
                <a:latin typeface="Cambria" panose="02040503050406030204" pitchFamily="18" charset="0"/>
              </a:rPr>
              <a:t> </a:t>
            </a:r>
            <a:endParaRPr lang="tr-TR" sz="1000" dirty="0">
              <a:latin typeface="Cambria" panose="02040503050406030204" pitchFamily="18" charset="0"/>
            </a:endParaRPr>
          </a:p>
          <a:p>
            <a:r>
              <a:rPr lang="tr-TR" sz="1000" b="1" dirty="0">
                <a:latin typeface="Cambria" panose="02040503050406030204" pitchFamily="18" charset="0"/>
              </a:rPr>
              <a:t>ETKİNLİKLERİ ORGANİZE EDEN BELEDİYE-DERNEK VEYA İŞLETME</a:t>
            </a:r>
            <a:r>
              <a:rPr lang="tr-TR" sz="1000" dirty="0">
                <a:latin typeface="Cambria" panose="02040503050406030204" pitchFamily="18" charset="0"/>
              </a:rPr>
              <a:t> </a:t>
            </a:r>
            <a:r>
              <a:rPr lang="tr-TR" sz="1000" b="1" dirty="0">
                <a:latin typeface="Cambria" panose="02040503050406030204" pitchFamily="18" charset="0"/>
              </a:rPr>
              <a:t>: ULU RESORT HOTEL</a:t>
            </a:r>
            <a:r>
              <a:rPr lang="tr-TR" sz="1000" b="1" dirty="0">
                <a:solidFill>
                  <a:srgbClr val="FF0000"/>
                </a:solidFill>
                <a:latin typeface="Cambria" panose="02040503050406030204" pitchFamily="18" charset="0"/>
              </a:rPr>
              <a:t>……………….</a:t>
            </a:r>
          </a:p>
          <a:p>
            <a:r>
              <a:rPr lang="tr-TR" sz="1000" dirty="0">
                <a:latin typeface="Cambria" panose="02040503050406030204" pitchFamily="18" charset="0"/>
              </a:rPr>
              <a:t>( ACTIVITIES ORGANIZED BY )</a:t>
            </a:r>
          </a:p>
          <a:p>
            <a:endParaRPr lang="tr-TR" sz="1000" dirty="0">
              <a:latin typeface="Cambria" panose="02040503050406030204" pitchFamily="18" charset="0"/>
            </a:endParaRPr>
          </a:p>
          <a:p>
            <a:r>
              <a:rPr lang="tr-TR" sz="1000" b="1" dirty="0">
                <a:latin typeface="Cambria" panose="02040503050406030204" pitchFamily="18" charset="0"/>
              </a:rPr>
              <a:t>İLETİŞİM / CONTACT</a:t>
            </a:r>
            <a:r>
              <a:rPr lang="tr-TR" sz="1000" dirty="0">
                <a:latin typeface="Cambria" panose="02040503050406030204" pitchFamily="18" charset="0"/>
              </a:rPr>
              <a:t>:                                                                  İbrahim Özgür MUTLU       0 553 595 30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187</Words>
  <Application>Microsoft Office PowerPoint</Application>
  <PresentationFormat>Geniş ekran</PresentationFormat>
  <Paragraphs>76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Sabri KOÇAK</dc:creator>
  <cp:lastModifiedBy>IT</cp:lastModifiedBy>
  <cp:revision>14</cp:revision>
  <dcterms:created xsi:type="dcterms:W3CDTF">2020-11-14T10:39:37Z</dcterms:created>
  <dcterms:modified xsi:type="dcterms:W3CDTF">2022-12-05T07:26:21Z</dcterms:modified>
</cp:coreProperties>
</file>