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t>16.12.2021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170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t>16.12.2021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41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t>16.12.2021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9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t>16.12.2021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4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t>16.12.2021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326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t>16.12.2021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19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t>16.12.2021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484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t>16.12.2021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769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t>16.12.2021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50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t>16.12.2021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8498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26529-7F77-4073-ACAD-3A50DA546D38}" type="datetimeFigureOut">
              <a:rPr lang="tr-TR" smtClean="0"/>
              <a:t>16.12.2021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7C085-439A-4482-A11F-838E81C81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05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26529-7F77-4073-ACAD-3A50DA546D38}" type="datetimeFigureOut">
              <a:rPr lang="tr-TR" smtClean="0"/>
              <a:t>16.12.2021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7C085-439A-4482-A11F-838E81C8123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1323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029" y="0"/>
            <a:ext cx="9139943" cy="6858000"/>
          </a:xfrm>
          <a:prstGeom prst="rect">
            <a:avLst/>
          </a:prstGeom>
        </p:spPr>
      </p:pic>
      <p:sp>
        <p:nvSpPr>
          <p:cNvPr id="7" name="8 Metin kutusu"/>
          <p:cNvSpPr txBox="1"/>
          <p:nvPr/>
        </p:nvSpPr>
        <p:spPr>
          <a:xfrm>
            <a:off x="1986095" y="228600"/>
            <a:ext cx="8266113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tr-TR" sz="2400" b="1" dirty="0">
                <a:solidFill>
                  <a:srgbClr val="002060"/>
                </a:solidFill>
              </a:rPr>
              <a:t>2022 </a:t>
            </a:r>
            <a:r>
              <a:rPr lang="tr-TR" sz="2400" b="1" dirty="0">
                <a:solidFill>
                  <a:srgbClr val="002060"/>
                </a:solidFill>
              </a:rPr>
              <a:t>YILINDA GERÇEKLEŞTİRİLECEK ÇEVRE EĞİTİM ETKİNLİKLERİ</a:t>
            </a:r>
          </a:p>
        </p:txBody>
      </p:sp>
      <p:sp>
        <p:nvSpPr>
          <p:cNvPr id="8" name="10 Metin kutusu"/>
          <p:cNvSpPr txBox="1">
            <a:spLocks noChangeArrowheads="1"/>
          </p:cNvSpPr>
          <p:nvPr/>
        </p:nvSpPr>
        <p:spPr bwMode="auto">
          <a:xfrm>
            <a:off x="1738282" y="5857892"/>
            <a:ext cx="835824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tr-TR" altLang="tr-TR" sz="1000" b="1" dirty="0"/>
              <a:t>	</a:t>
            </a:r>
            <a:r>
              <a:rPr lang="tr-TR" altLang="tr-TR" sz="1000" b="1" dirty="0"/>
              <a:t>	ETKİNLİKLERİN </a:t>
            </a:r>
            <a:r>
              <a:rPr lang="tr-TR" altLang="tr-TR" sz="1000" b="1" dirty="0"/>
              <a:t>HİTAP ETTİĞİ BÖLGE:</a:t>
            </a:r>
            <a:r>
              <a:rPr lang="tr-TR" altLang="tr-TR" sz="1000" dirty="0"/>
              <a:t> KUŞADASI ( REGION OF ACTIVITES )</a:t>
            </a:r>
            <a:r>
              <a:rPr lang="tr-TR" altLang="tr-TR" sz="1000" i="1" dirty="0"/>
              <a:t> </a:t>
            </a:r>
            <a:endParaRPr lang="tr-TR" altLang="tr-TR" sz="1000" b="1" dirty="0">
              <a:solidFill>
                <a:srgbClr val="FF0000"/>
              </a:solidFill>
            </a:endParaRPr>
          </a:p>
          <a:p>
            <a:pPr eaLnBrk="1" hangingPunct="1"/>
            <a:r>
              <a:rPr lang="tr-TR" altLang="tr-TR" sz="1000" dirty="0"/>
              <a:t>		</a:t>
            </a:r>
            <a:r>
              <a:rPr lang="tr-TR" altLang="tr-TR" sz="1000" b="1" dirty="0"/>
              <a:t>ETKİNLİKLERİ ORGANİZE EDEN BELEDİYE-DERNEK VEYA İŞLETME</a:t>
            </a:r>
            <a:r>
              <a:rPr lang="tr-TR" altLang="tr-TR" sz="1000" dirty="0"/>
              <a:t> :</a:t>
            </a:r>
          </a:p>
          <a:p>
            <a:pPr eaLnBrk="1" hangingPunct="1"/>
            <a:r>
              <a:rPr lang="tr-TR" altLang="tr-TR" sz="1000" dirty="0"/>
              <a:t>	</a:t>
            </a:r>
            <a:r>
              <a:rPr lang="tr-TR" altLang="tr-TR" sz="1000" dirty="0"/>
              <a:t>         Kuşadası </a:t>
            </a:r>
            <a:r>
              <a:rPr lang="tr-TR" altLang="tr-TR" sz="1000" dirty="0"/>
              <a:t>Kaymakamlığı, Kuşadası </a:t>
            </a:r>
            <a:r>
              <a:rPr lang="tr-TR" altLang="tr-TR" sz="1000" dirty="0"/>
              <a:t>Belediyesi, Arya Turistik Tesisleri, </a:t>
            </a:r>
            <a:r>
              <a:rPr lang="tr-TR" altLang="tr-TR" sz="1000" dirty="0" err="1"/>
              <a:t>Eco</a:t>
            </a:r>
            <a:r>
              <a:rPr lang="tr-TR" altLang="tr-TR" sz="1000" dirty="0"/>
              <a:t>-</a:t>
            </a:r>
            <a:r>
              <a:rPr lang="tr-TR" altLang="tr-TR" sz="1000" dirty="0" err="1"/>
              <a:t>dosd</a:t>
            </a:r>
            <a:r>
              <a:rPr lang="tr-TR" altLang="tr-TR" sz="1000" dirty="0"/>
              <a:t> </a:t>
            </a:r>
            <a:r>
              <a:rPr lang="tr-TR" altLang="tr-TR" sz="1000" dirty="0"/>
              <a:t>Derneği</a:t>
            </a:r>
            <a:r>
              <a:rPr lang="tr-TR" altLang="tr-TR" sz="1000" dirty="0"/>
              <a:t>, Tema Vakfı, </a:t>
            </a:r>
            <a:r>
              <a:rPr lang="tr-TR" altLang="tr-TR" sz="1000" dirty="0"/>
              <a:t>Mavi </a:t>
            </a:r>
            <a:r>
              <a:rPr lang="tr-TR" altLang="tr-TR" sz="1000" dirty="0"/>
              <a:t>bayraklı Oteller</a:t>
            </a:r>
            <a:endParaRPr lang="tr-TR" altLang="tr-TR" sz="1000" b="1" dirty="0"/>
          </a:p>
        </p:txBody>
      </p:sp>
      <p:graphicFrame>
        <p:nvGraphicFramePr>
          <p:cNvPr id="10" name="5 Tablo"/>
          <p:cNvGraphicFramePr>
            <a:graphicFrameLocks noGrp="1"/>
          </p:cNvGraphicFramePr>
          <p:nvPr>
            <p:extLst/>
          </p:nvPr>
        </p:nvGraphicFramePr>
        <p:xfrm>
          <a:off x="2024034" y="714356"/>
          <a:ext cx="8072494" cy="5046120"/>
        </p:xfrm>
        <a:graphic>
          <a:graphicData uri="http://schemas.openxmlformats.org/drawingml/2006/table">
            <a:tbl>
              <a:tblPr/>
              <a:tblGrid>
                <a:gridCol w="275079"/>
                <a:gridCol w="1030788"/>
                <a:gridCol w="769314"/>
                <a:gridCol w="1050436"/>
                <a:gridCol w="701298"/>
                <a:gridCol w="210088"/>
                <a:gridCol w="290192"/>
                <a:gridCol w="1047414"/>
                <a:gridCol w="1023232"/>
                <a:gridCol w="938591"/>
                <a:gridCol w="736062"/>
              </a:tblGrid>
              <a:tr h="627057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Aktivite adı ve kategorisi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Hedef grup ve yeri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Aktivitenin amacı ve içeriği 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Planlanan tarih</a:t>
                      </a:r>
                      <a:endParaRPr kumimoji="0" lang="tr-T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Name and category of the activity</a:t>
                      </a:r>
                      <a:endParaRPr kumimoji="0" lang="en-US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Target Group and place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Aim and content of the activity</a:t>
                      </a:r>
                      <a:endParaRPr kumimoji="0" lang="en-US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Date of the activity</a:t>
                      </a:r>
                      <a:endParaRPr kumimoji="0" lang="tr-TR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8770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Plajlarımızda Çevre Temizliği Etkinlikleri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Vatandaşlar</a:t>
                      </a:r>
                      <a:endParaRPr kumimoji="0" lang="da-DK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Plajların Ve Denizlerin Temiz Tutulması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Cleaning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in 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Beaches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Citizens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Keeping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Beaches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Seas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Clean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748770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Dünya  Çevre Günü Kutlamaları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Sivil Toplum Kuruluşları, Vatandaşlar, Çocuklar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Kutlama ve Bilinçlendirme Çalışmaları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2022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World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Day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Celebrations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Non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Governmental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Organizations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Citizens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Children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Celeration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Awareness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2022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662492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Geri Dönüşebilen atıkların toplanması kampanyaları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Vatandaşlar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Çevre Bilinci Oluşturma Ve Özendirme Çalışmaları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2022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Recyclable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waste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collection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campaings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Citizens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Creating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Awareness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Incentive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Works</a:t>
                      </a:r>
                      <a:endParaRPr kumimoji="0" lang="en-US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2022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887431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Doğayı Tanıtma ve Çevre Eğitimi Etkinlikleri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Çocuklarımız Gençlerimiz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Doğal Değerlerimizi Koruma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Introducing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Nature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and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Edıcation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Our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Children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Our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Youth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Protecting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Our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Natural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Values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1183241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Mavi Bayraklı Plajlı Otellerin Kendi Plajlarında Düzenleyeceği Denizlerin Önemi ile ilgili bilinçlendirme etkinlikleri… 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Mavi Bayraklı Oteller</a:t>
                      </a:r>
                      <a:endParaRPr kumimoji="0" lang="tr-TR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Çevre Kirliliği Ve Çevrenin Önemi, Plajlarımızın Temizliği</a:t>
                      </a: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2022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Awareness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raising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events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on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Importance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Seas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be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Organized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Blue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Flagged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Beach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Hotels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on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Their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own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Beaches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Bule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Flag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Hotels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Environmental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Pollution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and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Importance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Environment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Cleanliness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our</a:t>
                      </a: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tr-T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Beaches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fontAlgn="base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kumimoji="0" lang="tr-T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7" marR="68577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787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Geniş ekran</PresentationFormat>
  <Paragraphs>64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2021-12-16T12:33:46Z</dcterms:created>
  <dcterms:modified xsi:type="dcterms:W3CDTF">2021-12-16T12:34:11Z</dcterms:modified>
</cp:coreProperties>
</file>