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3"/>
  </p:notesMasterIdLst>
  <p:handoutMasterIdLst>
    <p:handoutMasterId r:id="rId4"/>
  </p:handoutMasterIdLst>
  <p:sldIdLst>
    <p:sldId id="413" r:id="rId2"/>
  </p:sldIdLst>
  <p:sldSz cx="9144000" cy="6858000" type="screen4x3"/>
  <p:notesSz cx="7102475" cy="102346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392" autoAdjust="0"/>
  </p:normalViewPr>
  <p:slideViewPr>
    <p:cSldViewPr>
      <p:cViewPr varScale="1">
        <p:scale>
          <a:sx n="70" d="100"/>
          <a:sy n="70" d="100"/>
        </p:scale>
        <p:origin x="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62" cy="511486"/>
          </a:xfrm>
          <a:prstGeom prst="rect">
            <a:avLst/>
          </a:prstGeom>
        </p:spPr>
        <p:txBody>
          <a:bodyPr vert="horz" lIns="99060" tIns="49530" rIns="99060" bIns="49530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4022346" y="0"/>
            <a:ext cx="3078462" cy="511486"/>
          </a:xfrm>
          <a:prstGeom prst="rect">
            <a:avLst/>
          </a:prstGeom>
        </p:spPr>
        <p:txBody>
          <a:bodyPr vert="horz" lIns="99060" tIns="49530" rIns="99060" bIns="49530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12.11.2018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721494"/>
            <a:ext cx="3078462" cy="511485"/>
          </a:xfrm>
          <a:prstGeom prst="rect">
            <a:avLst/>
          </a:prstGeom>
        </p:spPr>
        <p:txBody>
          <a:bodyPr vert="horz" lIns="99060" tIns="49530" rIns="99060" bIns="49530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4022346" y="9721494"/>
            <a:ext cx="3078462" cy="511485"/>
          </a:xfrm>
          <a:prstGeom prst="rect">
            <a:avLst/>
          </a:prstGeom>
        </p:spPr>
        <p:txBody>
          <a:bodyPr vert="horz" lIns="99060" tIns="49530" rIns="99060" bIns="49530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2871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62" cy="511486"/>
          </a:xfrm>
          <a:prstGeom prst="rect">
            <a:avLst/>
          </a:prstGeom>
        </p:spPr>
        <p:txBody>
          <a:bodyPr vert="horz" lIns="91451" tIns="45726" rIns="91451" bIns="4572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4022346" y="0"/>
            <a:ext cx="3078462" cy="511486"/>
          </a:xfrm>
          <a:prstGeom prst="rect">
            <a:avLst/>
          </a:prstGeom>
        </p:spPr>
        <p:txBody>
          <a:bodyPr vert="horz" lIns="91451" tIns="45726" rIns="91451" bIns="4572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12.11.2018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1" tIns="45726" rIns="91451" bIns="4572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710415" y="4861564"/>
            <a:ext cx="5681647" cy="4605004"/>
          </a:xfrm>
          <a:prstGeom prst="rect">
            <a:avLst/>
          </a:prstGeom>
        </p:spPr>
        <p:txBody>
          <a:bodyPr vert="horz" lIns="91451" tIns="45726" rIns="91451" bIns="4572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721494"/>
            <a:ext cx="3078462" cy="511485"/>
          </a:xfrm>
          <a:prstGeom prst="rect">
            <a:avLst/>
          </a:prstGeom>
        </p:spPr>
        <p:txBody>
          <a:bodyPr vert="horz" lIns="91451" tIns="45726" rIns="91451" bIns="457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4022346" y="9721494"/>
            <a:ext cx="3078462" cy="511485"/>
          </a:xfrm>
          <a:prstGeom prst="rect">
            <a:avLst/>
          </a:prstGeom>
        </p:spPr>
        <p:txBody>
          <a:bodyPr vert="horz" lIns="91451" tIns="45726" rIns="91451" bIns="4572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620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grpSp>
          <p:nvGrpSpPr>
            <p:cNvPr id="8" name="19 Serbest Form"/>
            <p:cNvGrpSpPr>
              <a:grpSpLocks/>
            </p:cNvGrpSpPr>
            <p:nvPr/>
          </p:nvGrpSpPr>
          <p:grpSpPr bwMode="auto">
            <a:xfrm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11" name="19 Serbest Form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590" y="5000960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pic>
          <p:nvPicPr>
            <p:cNvPr id="10" name="20 Düz Bağlayıcı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783" y="4868544"/>
              <a:ext cx="9162879" cy="868509"/>
            </a:xfrm>
            <a:prstGeom prst="rect">
              <a:avLst/>
            </a:prstGeom>
            <a:noFill/>
          </p:spPr>
        </p:pic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3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CFEFE1-9497-40D6-B64E-127F5C5F5052}" type="datetimeFigureOut">
              <a:rPr lang="en-US"/>
              <a:pPr>
                <a:defRPr/>
              </a:pPr>
              <a:t>11/12/2018</a:t>
            </a:fld>
            <a:endParaRPr lang="en-US"/>
          </a:p>
        </p:txBody>
      </p:sp>
      <p:sp>
        <p:nvSpPr>
          <p:cNvPr id="14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EB9AD7-D432-4B19-B9C0-B3F108136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CAB7-DD96-4C46-8A5C-CB05DF013225}" type="datetimeFigureOut">
              <a:rPr lang="en-US"/>
              <a:pPr>
                <a:defRPr/>
              </a:pPr>
              <a:t>11/12/2018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74EC-4864-4C22-B468-FFF81EFA8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94DC-6467-4219-8D86-3E15D82F85E6}" type="datetimeFigureOut">
              <a:rPr lang="en-US"/>
              <a:pPr>
                <a:defRPr/>
              </a:pPr>
              <a:t>11/12/2018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FBAA-A2A0-4D96-AA43-22AEEE418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F3A6DD-D8DB-46AD-9D17-2E6703E46540}" type="datetimeFigureOut">
              <a:rPr lang="en-US"/>
              <a:pPr>
                <a:defRPr/>
              </a:pPr>
              <a:t>11/12/2018</a:t>
            </a:fld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15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pic>
        <p:nvPicPr>
          <p:cNvPr id="6" name="Resim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2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18B2C-E7BB-4F7E-ABD3-6DA98AB72B75}" type="datetimeFigureOut">
              <a:rPr lang="en-US"/>
              <a:pPr>
                <a:defRPr/>
              </a:pPr>
              <a:t>11/12/2018</a:t>
            </a:fld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23A7D-B0FD-4E8C-9C88-9DFB8E2B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094C4-A297-49D7-96F0-33CEAB06CFF1}" type="datetimeFigureOut">
              <a:rPr lang="en-US"/>
              <a:pPr>
                <a:defRPr/>
              </a:pPr>
              <a:t>11/12/2018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F1A69-DFD2-49C0-ABB3-B8B749E5A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CCF50-17B2-44C7-90DE-D9278420B168}" type="datetimeFigureOut">
              <a:rPr lang="en-US"/>
              <a:pPr>
                <a:defRPr/>
              </a:pPr>
              <a:t>11/12/2018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EFF64-E401-4C2D-B0F8-8FB7EB1D3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DFC48-5CB6-4B63-BCB4-775D0153B25F}" type="datetimeFigureOut">
              <a:rPr lang="en-US"/>
              <a:pPr>
                <a:defRPr/>
              </a:pPr>
              <a:t>11/12/2018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F9290F-EE52-472D-A8CF-065512166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12FB-9D78-4C4F-98D9-859B2D2047B2}" type="datetimeFigureOut">
              <a:rPr lang="en-US"/>
              <a:pPr>
                <a:defRPr/>
              </a:pPr>
              <a:t>11/12/2018</a:t>
            </a:fld>
            <a:endParaRPr lang="en-US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E8E5-0BFF-4152-9F88-90974256D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4582F-155F-4A2A-8631-58A2B563B4C6}" type="datetimeFigureOut">
              <a:rPr lang="en-US"/>
              <a:pPr>
                <a:defRPr/>
              </a:pPr>
              <a:t>11/12/2018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DF720-9785-42AD-8BAF-63B55038A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grpSp>
        <p:nvGrpSpPr>
          <p:cNvPr id="7" name="16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8" name="16 Dik Üçgen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0" name="18 Düz Bağlayıcı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11" name="19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20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187142-E5F4-4F39-9BDF-DFE8E9AD46B6}" type="datetimeFigureOut">
              <a:rPr lang="en-US"/>
              <a:pPr>
                <a:defRPr/>
              </a:pPr>
              <a:t>11/12/2018</a:t>
            </a:fld>
            <a:endParaRPr lang="en-US"/>
          </a:p>
        </p:txBody>
      </p:sp>
      <p:sp>
        <p:nvSpPr>
          <p:cNvPr id="14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9458CA-6EAF-4C8D-9BF6-4CE6F47B3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grpSp>
        <p:nvGrpSpPr>
          <p:cNvPr id="14" name="13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1028" name="13 Dik Üçgen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5" name="14 Düz Bağlayıcı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BF6FE3-3E44-4B55-92E6-C9654512C626}" type="datetimeFigureOut">
              <a:rPr lang="en-US"/>
              <a:pPr>
                <a:defRPr/>
              </a:pPr>
              <a:t>11/12/2018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6E338-2473-4A60-9C96-6537E7AB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44" r:id="rId7"/>
    <p:sldLayoutId id="2147484053" r:id="rId8"/>
    <p:sldLayoutId id="2147484054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914400" y="228600"/>
            <a:ext cx="7315200" cy="838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2019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</a:t>
            </a: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GERÇEKLEŞTİRİLMESİ PLANLANAN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ÇEVRE EĞİTİM ETKİNLİKLERİ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641952"/>
              </p:ext>
            </p:extLst>
          </p:nvPr>
        </p:nvGraphicFramePr>
        <p:xfrm>
          <a:off x="609601" y="1219200"/>
          <a:ext cx="8153398" cy="480059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83980"/>
                <a:gridCol w="2182686"/>
                <a:gridCol w="1634299"/>
                <a:gridCol w="2240601"/>
                <a:gridCol w="1511832"/>
              </a:tblGrid>
              <a:tr h="8235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/>
                        <a:t> 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 dirty="0"/>
                        <a:t>Aktivite adı ve kategorisi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 dirty="0"/>
                        <a:t>Hedef grup ve yeri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/>
                        <a:t>Aktivitenin amacı ve içeriği 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b="1" dirty="0"/>
                        <a:t>Planlanan tarih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</a:tr>
              <a:tr h="8396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/>
                        <a:t>1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Mavi Bayrak Eğitimi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Otel çalışanları ve gönüllü misafirler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Mavi </a:t>
                      </a: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Bayrağın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öneminin </a:t>
                      </a: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anlatılması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/>
                        <a:t>30/05/2019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14" marR="48714" marT="6766" marB="0" anchor="ctr"/>
                </a:tc>
              </a:tr>
              <a:tr h="903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/>
                        <a:t>2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tr-TR" sz="1100" dirty="0" err="1" smtClean="0">
                          <a:latin typeface="Calibri"/>
                          <a:ea typeface="Calibri"/>
                          <a:cs typeface="Times New Roman"/>
                        </a:rPr>
                        <a:t>dk</a:t>
                      </a: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 plaj bölgesinde İzmarit toplanması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Otel çalışanları ve gönüllü misafirler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Çevre ve plaj temizliğinin anlatılması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/>
                        <a:t>05/06/2019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14" marR="48714" marT="6766" marB="0" anchor="ctr"/>
                </a:tc>
              </a:tr>
              <a:tr h="8710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/>
                        <a:t>3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Geri Dönüşümün Önemi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Otel çalışanları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Geri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dönüşüm öneminin anlatılması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/>
                        <a:t>12/07/2019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14" marR="48714" marT="6766" marB="0" anchor="ctr"/>
                </a:tc>
              </a:tr>
              <a:tr h="6973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/>
                        <a:t>4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Sahil ve Deniz dibi temizliği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14" marR="48714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Otel çalışanları ve gönüllü misafirler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Çevre bilincini oluşturarak sahil ve deniz dibi kirliliğini önlemek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/>
                        <a:t>23/07/2019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</a:tr>
              <a:tr h="6659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/>
                        <a:t>5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Çevre kirliliği ve sonuçları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14" marR="48714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Otel çalışanları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Çevre kirliliğinin zararları </a:t>
                      </a:r>
                      <a:r>
                        <a:rPr lang="tr-TR" sz="1100" smtClean="0">
                          <a:latin typeface="Calibri"/>
                          <a:ea typeface="Calibri"/>
                          <a:cs typeface="Times New Roman"/>
                        </a:rPr>
                        <a:t>konusunda bilgilendirme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smtClean="0"/>
                        <a:t>10/08/2019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6" marR="6766" marT="6766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2422</TotalTime>
  <Words>98</Words>
  <Application>Microsoft Office PowerPoint</Application>
  <PresentationFormat>Ekran Gösterisi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guvenlik01</cp:lastModifiedBy>
  <cp:revision>294</cp:revision>
  <cp:lastPrinted>1601-01-01T00:00:00Z</cp:lastPrinted>
  <dcterms:created xsi:type="dcterms:W3CDTF">1601-01-01T00:00:00Z</dcterms:created>
  <dcterms:modified xsi:type="dcterms:W3CDTF">2018-11-12T13:09:53Z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