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1" r:id="rId1"/>
  </p:sldMasterIdLst>
  <p:notesMasterIdLst>
    <p:notesMasterId r:id="rId3"/>
  </p:notesMasterIdLst>
  <p:handoutMasterIdLst>
    <p:handoutMasterId r:id="rId4"/>
  </p:handoutMasterIdLst>
  <p:sldIdLst>
    <p:sldId id="442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DED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184" autoAdjust="0"/>
  </p:normalViewPr>
  <p:slideViewPr>
    <p:cSldViewPr snapToObjects="1">
      <p:cViewPr varScale="1">
        <p:scale>
          <a:sx n="90" d="100"/>
          <a:sy n="90" d="100"/>
        </p:scale>
        <p:origin x="182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21.11.2023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9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21.11.2023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873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6CAB7-DD96-4C46-8A5C-CB05DF013225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D74EC-4864-4C22-B468-FFF81EFA8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494DC-6467-4219-8D86-3E15D82F85E6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BFBAA-A2A0-4D96-AA43-22AEEE418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3A6DD-D8DB-46AD-9D17-2E6703E46540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18B2C-E7BB-4F7E-ABD3-6DA98AB72B75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23A7D-B0FD-4E8C-9C88-9DFB8E2BF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5094C4-A297-49D7-96F0-33CEAB06CFF1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F1A69-DFD2-49C0-ABB3-B8B749E5A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CCF50-17B2-44C7-90DE-D9278420B168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EFF64-E401-4C2D-B0F8-8FB7EB1D3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DFC48-5CB6-4B63-BCB4-775D0153B25F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9290F-EE52-472D-A8CF-0655121663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812FB-9D78-4C4F-98D9-859B2D2047B2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5E8E5-0BFF-4152-9F88-90974256D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4F24582F-155F-4A2A-8631-58A2B563B4C6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DF720-9785-42AD-8BAF-63B55038AC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 smtClean="0"/>
              <a:pPr>
                <a:defRPr/>
              </a:pPr>
              <a:t>11/21/2023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 spd="med" advClick="0" advTm="3000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77694"/>
              </p:ext>
            </p:extLst>
          </p:nvPr>
        </p:nvGraphicFramePr>
        <p:xfrm>
          <a:off x="381000" y="1357028"/>
          <a:ext cx="8458200" cy="48913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Etkinliğinin </a:t>
                      </a:r>
                      <a:r>
                        <a:rPr lang="tr-TR" sz="1200" b="1" dirty="0">
                          <a:latin typeface="Comic Sans MS" pitchFamily="66" charset="0"/>
                        </a:rPr>
                        <a:t>adı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Tarih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omic Sans MS" pitchFamily="66" charset="0"/>
                        </a:rPr>
                        <a:t>Etkinliğin İçeriği</a:t>
                      </a:r>
                      <a:endParaRPr lang="tr-TR" sz="1200" b="1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1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Koylarda</a:t>
                      </a:r>
                      <a:r>
                        <a:rPr lang="tr-TR" sz="1200" b="0" i="0" u="none" strike="noStrik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 Sahil </a:t>
                      </a:r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Temizliği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Nisan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2024</a:t>
                      </a:r>
                      <a:endParaRPr lang="tr-TR" sz="12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Bölgelerde Çevre kirliliğine dikkat çekmek için Müdürlüğümüz ekipleri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ve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İlçemiz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mahalle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muhtarları ve gönüllü katılımcılarla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sahil temizliği çalışması.</a:t>
                      </a:r>
                      <a:endParaRPr kumimoji="0" lang="tr-TR" sz="1200" kern="1200" dirty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2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Mavi Bayraklı Otellerle İşbirliği</a:t>
                      </a:r>
                      <a:endParaRPr lang="tr-TR" sz="1200" b="0" i="0" u="none" strike="noStrike" dirty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Mayıs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2024</a:t>
                      </a:r>
                      <a:endParaRPr lang="tr-TR" sz="1200" dirty="0" smtClean="0">
                        <a:solidFill>
                          <a:schemeClr val="tx1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Mavi Bayrak sahibi oteller ile işbirliği içerisinde çevremizi korumak adına temizlik </a:t>
                      </a:r>
                      <a:r>
                        <a:rPr kumimoji="0" lang="tr-TR" sz="1200" b="0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etkinlği</a:t>
                      </a:r>
                      <a:r>
                        <a:rPr kumimoji="0" lang="tr-TR" sz="1200" b="0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yapılacaktır.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3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Atık Pillerin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Toplanması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omic Sans MS" pitchFamily="66" charset="0"/>
                        </a:rPr>
                        <a:t>Haziran </a:t>
                      </a:r>
                      <a:r>
                        <a:rPr lang="tr-TR" sz="1200" dirty="0" smtClean="0">
                          <a:latin typeface="Comic Sans MS" pitchFamily="66" charset="0"/>
                        </a:rPr>
                        <a:t>2024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0" lang="tr-TR" sz="1200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Okul Öğrencilerini Bilinçlendirmek amacıyla</a:t>
                      </a: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okullara bırakılan atık pil kutularındaki birikimlerin toplanması.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4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omic Sans MS" pitchFamily="66" charset="0"/>
                        </a:rPr>
                        <a:t>Dünya çevre günü etkinliği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latin typeface="Comic Sans MS" pitchFamily="66" charset="0"/>
                        </a:rPr>
                        <a:t>Haziran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2024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dünya çevre günü etkinlikleri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kapsamında </a:t>
                      </a:r>
                      <a:r>
                        <a:rPr lang="tr-TR" sz="1200" dirty="0" smtClean="0">
                          <a:latin typeface="Comic Sans MS" pitchFamily="66" charset="0"/>
                        </a:rPr>
                        <a:t>Mavi bayraklı halk plajımızda çevre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farkındalığı için plaj temizliği</a:t>
                      </a:r>
                      <a:r>
                        <a:rPr lang="tr-TR" sz="1200" dirty="0" smtClean="0">
                          <a:latin typeface="Comic Sans MS" pitchFamily="66" charset="0"/>
                        </a:rPr>
                        <a:t> 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5</a:t>
                      </a:r>
                      <a:endParaRPr lang="tr-TR" sz="1200" dirty="0">
                        <a:latin typeface="Comic Sans MS" pitchFamily="66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latin typeface="Comic Sans MS" pitchFamily="66" charset="0"/>
                        </a:rPr>
                        <a:t>Sıfır Atık projesi kapsamında sıfır atık çalışma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platformu oluşturulması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200" smtClean="0">
                          <a:latin typeface="Comic Sans MS" pitchFamily="66" charset="0"/>
                        </a:rPr>
                        <a:t>Ağustos</a:t>
                      </a:r>
                      <a:r>
                        <a:rPr lang="tr-TR" sz="1200" baseline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1200" baseline="0" smtClean="0">
                          <a:latin typeface="Comic Sans MS" pitchFamily="66" charset="0"/>
                        </a:rPr>
                        <a:t>2024</a:t>
                      </a:r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omic Sans MS" pitchFamily="66" charset="0"/>
                        </a:rPr>
                        <a:t>Sıfır Atık projesi kapsamında sıfır atık çalışma</a:t>
                      </a:r>
                      <a:r>
                        <a:rPr lang="tr-TR" sz="1200" baseline="0" dirty="0" smtClean="0">
                          <a:latin typeface="Comic Sans MS" pitchFamily="66" charset="0"/>
                        </a:rPr>
                        <a:t> platformu oluşturulacaktır.</a:t>
                      </a:r>
                      <a:endParaRPr lang="tr-TR" sz="1200" dirty="0" smtClean="0">
                        <a:latin typeface="Comic Sans MS" pitchFamily="66" charset="0"/>
                      </a:endParaRPr>
                    </a:p>
                    <a:p>
                      <a:endParaRPr lang="tr-TR" sz="1200" dirty="0">
                        <a:latin typeface="Comic Sans MS" pitchFamily="66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1018266" y="609600"/>
            <a:ext cx="701987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  <a:latin typeface="+mj-lt"/>
              </a:rPr>
              <a:t>2024 </a:t>
            </a:r>
            <a:r>
              <a:rPr lang="tr-TR" sz="2000" b="1" dirty="0">
                <a:solidFill>
                  <a:srgbClr val="002060"/>
                </a:solidFill>
                <a:latin typeface="+mj-lt"/>
              </a:rPr>
              <a:t>YILINDA PLANLANAN ÇEVRE EĞİTİM ETKİNLİKLERİ</a:t>
            </a:r>
          </a:p>
        </p:txBody>
      </p:sp>
    </p:spTree>
  </p:cSld>
  <p:clrMapOvr>
    <a:masterClrMapping/>
  </p:clrMapOvr>
  <p:transition spd="med" advClick="0"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5046</TotalTime>
  <Words>118</Words>
  <Application>Microsoft Office PowerPoint</Application>
  <PresentationFormat>Ekran Gösterisi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10" baseType="lpstr">
      <vt:lpstr>Arial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GM</cp:lastModifiedBy>
  <cp:revision>520</cp:revision>
  <cp:lastPrinted>1601-01-01T00:00:00Z</cp:lastPrinted>
  <dcterms:created xsi:type="dcterms:W3CDTF">1601-01-01T00:00:00Z</dcterms:created>
  <dcterms:modified xsi:type="dcterms:W3CDTF">2023-11-21T07:45:12Z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