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67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797675" cy="987425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4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57" autoAdjust="0"/>
    <p:restoredTop sz="90276" autoAdjust="0"/>
  </p:normalViewPr>
  <p:slideViewPr>
    <p:cSldViewPr>
      <p:cViewPr varScale="1">
        <p:scale>
          <a:sx n="79" d="100"/>
          <a:sy n="79" d="100"/>
        </p:scale>
        <p:origin x="129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48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l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AF6FD4-E7B7-4751-9AF3-6E1CFDF852D4}" type="datetimeFigureOut">
              <a:rPr lang="tr-TR"/>
              <a:pPr>
                <a:defRPr/>
              </a:pPr>
              <a:t>18.05.2023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l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5443" tIns="47721" rIns="95443" bIns="477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EA2E2AD7-BC1A-47E0-98DD-2951AB1E614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2635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61B539A-9D4C-45E9-89C5-C148908AEB9D}" type="datetimeFigureOut">
              <a:rPr lang="tr-TR"/>
              <a:pPr>
                <a:defRPr/>
              </a:pPr>
              <a:t>18.05.2023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12" tIns="44056" rIns="88112" bIns="44056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1825"/>
          </a:xfrm>
          <a:prstGeom prst="rect">
            <a:avLst/>
          </a:prstGeom>
        </p:spPr>
        <p:txBody>
          <a:bodyPr vert="horz" lIns="88112" tIns="44056" rIns="88112" bIns="44056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88112" tIns="44056" rIns="88112" bIns="440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71179E1-9815-4F0A-B7DD-675D1D13286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9929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34B45-7D80-45FB-AD2D-A049C267CD90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D6644-CFCF-4D22-9255-6F4E6273E5E0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32E42-F468-4A64-A584-8D054C6073C6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7682B-A342-4CEF-950A-25ED532CFC45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753C6-F116-4751-902C-ED305EDFF407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9CD1-B33E-42AE-B606-9965AD6B00BA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3188" y="6132513"/>
            <a:ext cx="172561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15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35E62-2106-4BFB-8D8E-05B03163EEF6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7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Konyaaltı Belediyesi 2011 Çevre Etkinlikleri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2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3188" y="6183313"/>
            <a:ext cx="18034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2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80FED-B97A-40C5-A1E5-3E2F9510B3A6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7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A90F3-9E11-40D5-8DB3-CEE495FDDF08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DDED4-BBDD-424F-A409-4D951DA9E274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DF125-774A-403C-B02F-7EB18F5BDE10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4393-3822-4DCA-B59C-364018769FDA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C2AC7-F2A7-42B0-9914-BC953C16A1C8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835BE-21D6-4A4D-9D03-EC2C85831CC9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F668C-F385-4DD9-B5D8-FCDE3EA95888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60E3F-8E11-4999-B1BD-828A5BFCF5B6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DD865-8D86-4C0F-8978-88C9C26C514A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2448-5BCF-4E4D-9F1F-8C6D888948D0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034C1-7191-4C36-BB7A-54079E30637D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55F6-F34C-49BF-AA95-39B7BA4F815D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4C542-A218-48FF-84E0-FC02FD4A690D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C39885-D4D2-4174-AE98-8221BC57DF1E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2397652C-6153-4CBC-B5F7-293610B259C7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07" r:id="rId1"/>
    <p:sldLayoutId id="2147485016" r:id="rId2"/>
    <p:sldLayoutId id="2147485017" r:id="rId3"/>
    <p:sldLayoutId id="2147485008" r:id="rId4"/>
    <p:sldLayoutId id="2147485009" r:id="rId5"/>
    <p:sldLayoutId id="2147485010" r:id="rId6"/>
    <p:sldLayoutId id="2147485011" r:id="rId7"/>
    <p:sldLayoutId id="2147485012" r:id="rId8"/>
    <p:sldLayoutId id="2147485013" r:id="rId9"/>
    <p:sldLayoutId id="2147485014" r:id="rId10"/>
    <p:sldLayoutId id="214748501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7" name="8 Metin kutusu"/>
          <p:cNvSpPr txBox="1"/>
          <p:nvPr/>
        </p:nvSpPr>
        <p:spPr>
          <a:xfrm>
            <a:off x="462094" y="228600"/>
            <a:ext cx="82661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  <a:cs typeface="+mn-cs"/>
              </a:rPr>
              <a:t>2023 </a:t>
            </a:r>
            <a:r>
              <a:rPr lang="tr-TR" sz="2400" b="1" dirty="0">
                <a:solidFill>
                  <a:srgbClr val="002060"/>
                </a:solidFill>
                <a:latin typeface="+mn-lt"/>
                <a:cs typeface="+mn-cs"/>
              </a:rPr>
              <a:t>YILINDA GERÇEKLEŞTİRİLECEK ÇEVRE EĞİTİM ETKİNLİKLERİ</a:t>
            </a:r>
          </a:p>
        </p:txBody>
      </p:sp>
      <p:sp>
        <p:nvSpPr>
          <p:cNvPr id="8" name="10 Metin kutusu"/>
          <p:cNvSpPr txBox="1">
            <a:spLocks noChangeArrowheads="1"/>
          </p:cNvSpPr>
          <p:nvPr/>
        </p:nvSpPr>
        <p:spPr bwMode="auto">
          <a:xfrm>
            <a:off x="214282" y="5857892"/>
            <a:ext cx="83582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tr-TR" altLang="tr-TR" sz="1000" b="1" dirty="0"/>
              <a:t>	</a:t>
            </a:r>
            <a:r>
              <a:rPr lang="tr-TR" altLang="tr-TR" sz="1000" b="1" dirty="0" smtClean="0"/>
              <a:t>	ETKİNLİKLERİN </a:t>
            </a:r>
            <a:r>
              <a:rPr lang="tr-TR" altLang="tr-TR" sz="1000" b="1" dirty="0"/>
              <a:t>HİTAP ETTİĞİ BÖLGE:</a:t>
            </a:r>
            <a:r>
              <a:rPr lang="tr-TR" altLang="tr-TR" sz="1000" dirty="0"/>
              <a:t> KUŞADASI ( REGION OF ACTIVITES )</a:t>
            </a:r>
            <a:r>
              <a:rPr lang="tr-TR" altLang="tr-TR" sz="1000" i="1" dirty="0"/>
              <a:t> </a:t>
            </a:r>
            <a:endParaRPr lang="tr-TR" altLang="tr-TR" sz="1000" b="1" dirty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z="1000" dirty="0"/>
              <a:t>		</a:t>
            </a:r>
            <a:r>
              <a:rPr lang="tr-TR" altLang="tr-TR" sz="1000" b="1" dirty="0"/>
              <a:t>ETKİNLİKLERİ ORGANİZE EDEN BELEDİYE-DERNEK VEYA İŞLETME</a:t>
            </a:r>
            <a:r>
              <a:rPr lang="tr-TR" altLang="tr-TR" sz="1000" dirty="0"/>
              <a:t> :</a:t>
            </a:r>
          </a:p>
          <a:p>
            <a:pPr eaLnBrk="1" hangingPunct="1"/>
            <a:r>
              <a:rPr lang="tr-TR" altLang="tr-TR" sz="1000" dirty="0"/>
              <a:t>	</a:t>
            </a:r>
            <a:r>
              <a:rPr lang="tr-TR" altLang="tr-TR" sz="1000" dirty="0" smtClean="0"/>
              <a:t>         Kuşadası </a:t>
            </a:r>
            <a:r>
              <a:rPr lang="tr-TR" altLang="tr-TR" sz="1000" dirty="0"/>
              <a:t>Kaymakamlığı, Kuşadası </a:t>
            </a:r>
            <a:r>
              <a:rPr lang="tr-TR" altLang="tr-TR" sz="1000" dirty="0" smtClean="0"/>
              <a:t>Belediyesi, Arya Turistik Tesisleri, </a:t>
            </a:r>
            <a:r>
              <a:rPr lang="tr-TR" altLang="tr-TR" sz="1000" dirty="0" err="1"/>
              <a:t>Eco</a:t>
            </a:r>
            <a:r>
              <a:rPr lang="tr-TR" altLang="tr-TR" sz="1000" dirty="0"/>
              <a:t>-</a:t>
            </a:r>
            <a:r>
              <a:rPr lang="tr-TR" altLang="tr-TR" sz="1000" dirty="0" err="1"/>
              <a:t>dosd</a:t>
            </a:r>
            <a:r>
              <a:rPr lang="tr-TR" altLang="tr-TR" sz="1000" dirty="0"/>
              <a:t> </a:t>
            </a:r>
            <a:r>
              <a:rPr lang="tr-TR" altLang="tr-TR" sz="1000" dirty="0" smtClean="0"/>
              <a:t>Derneği</a:t>
            </a:r>
            <a:r>
              <a:rPr lang="tr-TR" altLang="tr-TR" sz="1000" dirty="0"/>
              <a:t>, Tema Vakfı, </a:t>
            </a:r>
            <a:r>
              <a:rPr lang="tr-TR" altLang="tr-TR" sz="1000" dirty="0" smtClean="0"/>
              <a:t>Mavi </a:t>
            </a:r>
            <a:r>
              <a:rPr lang="tr-TR" altLang="tr-TR" sz="1000" dirty="0"/>
              <a:t>bayraklı Oteller</a:t>
            </a:r>
            <a:endParaRPr lang="tr-TR" altLang="tr-TR" sz="1000" b="1" dirty="0"/>
          </a:p>
        </p:txBody>
      </p:sp>
      <p:graphicFrame>
        <p:nvGraphicFramePr>
          <p:cNvPr id="10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356111"/>
              </p:ext>
            </p:extLst>
          </p:nvPr>
        </p:nvGraphicFramePr>
        <p:xfrm>
          <a:off x="500034" y="714356"/>
          <a:ext cx="8072494" cy="5046120"/>
        </p:xfrm>
        <a:graphic>
          <a:graphicData uri="http://schemas.openxmlformats.org/drawingml/2006/table">
            <a:tbl>
              <a:tblPr/>
              <a:tblGrid>
                <a:gridCol w="275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1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7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3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85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60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27057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Aktivite adı ve kategorisi</a:t>
                      </a:r>
                      <a:endParaRPr kumimoji="0" lang="tr-T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Hedef grup ve yeri</a:t>
                      </a:r>
                      <a:endParaRPr kumimoji="0" lang="tr-T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Aktivitenin amacı ve içeriği </a:t>
                      </a:r>
                      <a:endParaRPr kumimoji="0" lang="tr-T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Planlanan tarih</a:t>
                      </a:r>
                      <a:endParaRPr kumimoji="0" lang="tr-T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tr-T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Name and category of the activity</a:t>
                      </a:r>
                      <a:endParaRPr kumimoji="0" lang="en-US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Target Group and place</a:t>
                      </a:r>
                      <a:endParaRPr kumimoji="0" lang="tr-T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Aim and content of the activity</a:t>
                      </a:r>
                      <a:endParaRPr kumimoji="0" lang="en-US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of the activity</a:t>
                      </a:r>
                      <a:endParaRPr kumimoji="0" lang="tr-T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770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r-T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Plajlarımızda Çevre Temizliği Etkinlikleri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Vatandaşlar</a:t>
                      </a:r>
                      <a:endParaRPr kumimoji="0" lang="da-DK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Plajların Ve Denizlerin Temiz Tutulması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Cleaning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in 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Our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Beaches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Citizens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Keeping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Beaches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Seas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Clean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770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tr-T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Dünya  Çevre Günü Kutlamaları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Sivil Toplum Kuruluşları, Vatandaşlar, Çocuklar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Kutlama ve Bilinçlendirme Çalışmaları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2023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World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Environment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Day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Celebrations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Governmental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Organizations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Citizens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Children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Celeration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Awareness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2022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92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tr-T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Geri Dönüşebilen atıkların toplanması kampanyaları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Vatandaşlar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Çevre Bilinci Oluşturma Ve Özendirme Çalışmaları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2023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Recyclable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waste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collection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campaings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Citizens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Creating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Awareness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Incentive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Works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431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Doğayı Tanıtma ve Çevre Eğitimi Etkinlikleri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Çocuklarımız Gençlerimiz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Doğal Değerlerimizi Koruma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Introducing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Nature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Edıcation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Children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Youth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Protecting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Natural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Values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3241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tr-T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Mavi Bayraklı Plajlı Otellerin Kendi Plajlarında Düzenleyeceği Denizlerin Önemi ile ilgili bilinçlendirme etkinlikleri… 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Mavi Bayraklı Oteller</a:t>
                      </a:r>
                      <a:endParaRPr kumimoji="0" lang="tr-T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Çevre Kirliliği Ve Çevrenin Önemi, Plajlarımızın Temizliği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2023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Awareness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raising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events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Importance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Seas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be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Organized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Blue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Flagged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Beach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Hotels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Their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own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Beaches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Bule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Flag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Hotels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Pollution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Importance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Environment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Cleanliness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our</a:t>
                      </a: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Beaches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kumimoji="0" lang="tr-T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26253</TotalTime>
  <Words>271</Words>
  <Application>Microsoft Office PowerPoint</Application>
  <PresentationFormat>Ekran Gösterisi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oby</dc:creator>
  <cp:lastModifiedBy>Windows Kullanıcısı</cp:lastModifiedBy>
  <cp:revision>2299</cp:revision>
  <cp:lastPrinted>2014-11-11T11:56:36Z</cp:lastPrinted>
  <dcterms:created xsi:type="dcterms:W3CDTF">1601-01-01T00:00:00Z</dcterms:created>
  <dcterms:modified xsi:type="dcterms:W3CDTF">2023-05-18T05:02:31Z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