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6105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Turgay Turksoy ( Rixos Hotels - Belek )</cp:lastModifiedBy>
  <cp:revision>5</cp:revision>
  <dcterms:created xsi:type="dcterms:W3CDTF">2017-04-11T11:56:54Z</dcterms:created>
  <dcterms:modified xsi:type="dcterms:W3CDTF">2023-12-06T12:53:56Z</dcterms:modified>
</cp:coreProperties>
</file>