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10" r:id="rId2"/>
  </p:sldIdLst>
  <p:sldSz cx="12192000" cy="6858000"/>
  <p:notesSz cx="6808788" cy="99409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2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8E06B-AA4D-4391-8AC0-6A03EF3EC47D}" type="datetimeFigureOut">
              <a:rPr lang="tr-TR" smtClean="0"/>
              <a:t>9.11.2023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2B835-78FF-412E-9842-5F8566D388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191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5D74D01-2125-4CF1-B653-A7E9EDAE5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D0076A5-86DC-4892-913F-1A0AFAE11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EFD427B-1EB6-4022-8C8B-E57AEA6CC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9.11.2023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2F0463F-1663-41E1-BF6C-F1F52586C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760B83D-3B80-4D9D-9173-869EAC759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7709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14020C6-FF88-4AF8-8B06-49AF5AFED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05E6F4F-5E8D-401E-8680-64A8936AB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E38396B-35F0-4457-B309-4A19B69C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9.11.2023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0B38945-CA61-44BF-B37A-B2E244119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71D566C-C85A-435E-82EB-4B430AC19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2080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80DFBA0-629F-4AB3-AE87-A59A9FF276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107951C-0270-41EE-BD12-486E1A6B9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7224FC4-A4D0-4664-B32F-EE32BAC22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9.11.2023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F36138B-37E7-41B6-8EE7-2930C6A1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6899DA3-52E0-4E54-8DC9-6B5F2EBB7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380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9BA887C-C160-4A6E-8623-75387EC19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D257E8-ACF9-4683-88CF-1A84116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A4F9ABB-7E8D-4F83-8A29-BAF49949D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9.11.2023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686FE47-BE90-4C31-B948-B4B35966F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7A3745E-79E1-4601-BFB4-EE3E50C0E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792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8F2604-CC5A-4CE0-A691-5751651D6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1D4B90D-5BCC-4E05-969D-26C334D14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56C0AE6-27C5-4F7D-AA5F-C4CB0962A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9.11.2023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C949A30-6623-4D08-BAB1-A6AA44A6B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46ADB0B-651E-4DC3-B952-ECB9BF41F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45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134897C-010A-439F-895E-43021F506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07E7C7-CFB6-4636-85FB-27EE2AAF64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0D9ADB5-0085-497E-9192-2C36701EAF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C469EB3-62C9-4D6B-8FEA-28161B595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9.11.2023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379E9CD-68D8-4A92-B494-5805A705C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AE90E50-E0C1-4CA9-8DFC-278B582C1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189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05602A3-E675-425E-A693-8C8A7E5EA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1E2146D-5671-489D-B955-17391F5C8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80D9655-773E-4262-8FF2-18A60D9A8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54BE8D-E361-46EE-9D74-FA392BFD33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D9A9F40-0E10-4B7E-BB66-6A8EC37DFE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F54C6DA-0E80-44A0-B6D7-51D199F7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9.11.2023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FD8FAEA-7DA5-4F35-9348-DA2532DEB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6AF8A64-78CE-4AA0-A3A0-E70E300A0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38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222B947-9592-4ACA-8FED-865882B2D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8989ADD-DA51-47F8-B599-57FDA2EF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9.11.2023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213FD7E-0463-46F5-A1E0-1DB978A8C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31BCF49-4BBB-4EA8-BEF4-8C2DDEEE6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3824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75DFC60-8E3C-455F-AB67-BC5D1EDB6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9.11.2023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C6F4EA8-4CF2-4818-BF4D-9FD64AB26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D2720BF-E1CE-4495-B0B8-82861BB74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6001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2990A7-7AC6-4112-8794-7EFB89711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F02F3C2-10DE-4C73-865C-71A988513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64CF9E7-93AA-4A05-9EC2-55307C661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06E1E57-2FFE-44E3-9595-035C22131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9.11.2023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759424B-BBB6-415C-92B0-4A6CD4FA2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7D72B03-3515-45F0-A221-A8F41E859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077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61335E5-A333-4095-8159-98C5F5E23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B59DFBC-9B65-47D2-BBEC-029A5A99B5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3E461F3-AD48-45DB-B221-C2A2779A87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B789EB9-35DF-4730-BA1E-3CA6AB63F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769B-8284-41AF-9A4A-D6A891AA55BC}" type="datetimeFigureOut">
              <a:rPr lang="tr-TR" smtClean="0"/>
              <a:t>9.11.2023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35A7373-A60F-4A4F-856B-4E54F961D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046FFAE-50CC-4D4D-AA7B-F51D9628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036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BEF28F1B-125E-4123-BE2C-833901AD9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655D944-EC1C-430A-A66F-29E054EA5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F592D0D-1B97-4095-AA50-D8229E18A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6769B-8284-41AF-9A4A-D6A891AA55BC}" type="datetimeFigureOut">
              <a:rPr lang="tr-TR" smtClean="0"/>
              <a:t>9.11.2023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C440A66-26F5-4D0A-9C0C-3401C71495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DF6B8E0-A898-461A-80D2-2440002B91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3ED09-34B1-4BD8-80F8-1AA4DC93EB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329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122548" y="452736"/>
            <a:ext cx="9671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002060"/>
                </a:solidFill>
              </a:rPr>
              <a:t>2024 YILINDA GERÇEKLEŞTİRİLECEK ÇEVRE EĞİTİM ETKİNLİKLERİ</a:t>
            </a: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960013"/>
              </p:ext>
            </p:extLst>
          </p:nvPr>
        </p:nvGraphicFramePr>
        <p:xfrm>
          <a:off x="923827" y="999241"/>
          <a:ext cx="10806853" cy="4651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9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1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6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2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61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03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121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582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573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854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6021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/>
                        <a:t>Date</a:t>
                      </a:r>
                      <a:r>
                        <a:rPr kumimoji="0" lang="tr-TR" sz="1000" kern="1200" dirty="0"/>
                        <a:t> of </a:t>
                      </a:r>
                      <a:r>
                        <a:rPr kumimoji="0" lang="tr-TR" sz="1000" kern="1200" dirty="0" err="1"/>
                        <a:t>the</a:t>
                      </a:r>
                      <a:r>
                        <a:rPr kumimoji="0" lang="tr-TR" sz="1000" kern="1200" dirty="0"/>
                        <a:t> </a:t>
                      </a:r>
                      <a:r>
                        <a:rPr kumimoji="0" lang="tr-TR" sz="1000" kern="1200" dirty="0" err="1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6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Mini Club ağaç dikimi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 rtl="0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Misafirler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Misafir çocuklarını bilinçlendirmek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Mayıs 2024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Mini </a:t>
                      </a:r>
                      <a:r>
                        <a:rPr lang="tr-TR" sz="1000" dirty="0" err="1"/>
                        <a:t>club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activity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Guests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T</a:t>
                      </a:r>
                      <a:r>
                        <a:rPr lang="en-US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ree</a:t>
                      </a:r>
                      <a:r>
                        <a:rPr lang="en-US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 planting</a:t>
                      </a: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of guest children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algn="ctr" rtl="0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2024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386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Çevre için uçurtma etkinliği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Öğrenciler, Yöre Halkı,Turistler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Tüm canlıların yaşam hakkına saygı bilinci oluşturulması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Haziran 2024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Kite flying event for the Environment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Students, Local people, tourists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creation of consciousness of respect for the right to life of all living things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6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Atıkların ayrıştırılmasının önemi konulu seminer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Otel çalışanları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Atıkların ayrıştırılması konusunda otel çalışanlarının bilinçlendirilmesi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Temmuz 2024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seminar on the importance of the separation of waste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Hotel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Separation of waste awareness about the hotel employees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6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Deniz dibi temizliği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 sporları çalışanları, turistler ve otel çalışanları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Çevre kirliliğinin denizlerimize olan yansımalarının  belgelerle açığa çıkartılması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Ağustos 2024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Cleaning of the sea bottom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sports professionals, tourists and hotel staff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investigate the effects of environmental pollution seas.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August</a:t>
                      </a:r>
                      <a:r>
                        <a:rPr lang="tr-TR" sz="1000" dirty="0"/>
                        <a:t>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474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>
                          <a:latin typeface="+mn-lt"/>
                        </a:rPr>
                        <a:t>Mini Club Etkinlikleri-Buğday Ekimi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Otel misafirleri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Misafirlerin bakış açısından çevre bilincine dikkat çekmek </a:t>
                      </a:r>
                    </a:p>
                    <a:p>
                      <a:pPr algn="ctr" rtl="0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Eylül 2024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Disposal Periods of Wastes in Nature </a:t>
                      </a:r>
                      <a:r>
                        <a:rPr lang="tr-TR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Board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Guests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Guest</a:t>
                      </a: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point</a:t>
                      </a: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 of </a:t>
                      </a:r>
                      <a:r>
                        <a:rPr lang="tr-TR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view</a:t>
                      </a: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to</a:t>
                      </a: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draw</a:t>
                      </a: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attention</a:t>
                      </a: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to</a:t>
                      </a: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environmentally</a:t>
                      </a: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conscious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September2024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10 Metin kutusu"/>
          <p:cNvSpPr txBox="1"/>
          <p:nvPr/>
        </p:nvSpPr>
        <p:spPr>
          <a:xfrm>
            <a:off x="828841" y="5731497"/>
            <a:ext cx="59490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b="1" dirty="0"/>
              <a:t>ETKİNLİKLERİN HİTAP ETTİĞİ BÖLGE:</a:t>
            </a:r>
            <a:r>
              <a:rPr lang="tr-TR" sz="1000" dirty="0"/>
              <a:t> MANAVGAT/Side-</a:t>
            </a:r>
            <a:r>
              <a:rPr lang="tr-TR" sz="1000" dirty="0" err="1"/>
              <a:t>Titreyengöl</a:t>
            </a:r>
            <a:r>
              <a:rPr lang="tr-TR" sz="1000" dirty="0"/>
              <a:t> ( REGION OF ACTIVITES )</a:t>
            </a:r>
            <a:r>
              <a:rPr lang="tr-TR" sz="1000" i="1" dirty="0"/>
              <a:t> </a:t>
            </a:r>
            <a:r>
              <a:rPr lang="tr-TR" sz="1000" dirty="0"/>
              <a:t> </a:t>
            </a:r>
          </a:p>
          <a:p>
            <a:r>
              <a:rPr lang="tr-TR" sz="1000" b="1" dirty="0"/>
              <a:t> </a:t>
            </a:r>
            <a:endParaRPr lang="tr-TR" sz="1000" dirty="0"/>
          </a:p>
          <a:p>
            <a:r>
              <a:rPr lang="tr-TR" sz="1000" b="1" dirty="0"/>
              <a:t>ETKİNLİKLERİ ORGANİZE EDEN BELEDİYE-DERNEK VEYA İŞLETME</a:t>
            </a:r>
            <a:r>
              <a:rPr lang="tr-TR" sz="1000" dirty="0"/>
              <a:t> </a:t>
            </a:r>
            <a:r>
              <a:rPr lang="tr-TR" sz="1000" b="1" dirty="0"/>
              <a:t>: TİSOYAB </a:t>
            </a:r>
            <a:r>
              <a:rPr lang="tr-TR" sz="1000" dirty="0"/>
              <a:t>( ACTIVITIES ORGANIZED BY 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265</Words>
  <Application>Microsoft Office PowerPoint</Application>
  <PresentationFormat>Geniş ekran</PresentationFormat>
  <Paragraphs>65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İlke SARAÇ</dc:creator>
  <cp:lastModifiedBy>İlke GIRAN</cp:lastModifiedBy>
  <cp:revision>6</cp:revision>
  <cp:lastPrinted>2022-04-29T10:15:45Z</cp:lastPrinted>
  <dcterms:created xsi:type="dcterms:W3CDTF">2019-11-07T05:58:40Z</dcterms:created>
  <dcterms:modified xsi:type="dcterms:W3CDTF">2023-11-09T16:45:14Z</dcterms:modified>
</cp:coreProperties>
</file>