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7D1F9-9F4D-4465-A5A1-A8FEB6B04E22}" type="datetimeFigureOut">
              <a:rPr lang="tr-TR" smtClean="0"/>
              <a:pPr/>
              <a:t>25.11.2019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20D31-20AF-483A-A2A3-3409D92FDEF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20D31-20AF-483A-A2A3-3409D92FDEF2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25.11.2019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Metin kutusu"/>
          <p:cNvSpPr txBox="1"/>
          <p:nvPr/>
        </p:nvSpPr>
        <p:spPr>
          <a:xfrm>
            <a:off x="444500" y="188640"/>
            <a:ext cx="82661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  <a:cs typeface="+mn-cs"/>
              </a:rPr>
              <a:t>2020 </a:t>
            </a:r>
            <a:r>
              <a:rPr lang="tr-TR" sz="2400" b="1" dirty="0">
                <a:solidFill>
                  <a:srgbClr val="002060"/>
                </a:solidFill>
                <a:latin typeface="+mn-lt"/>
                <a:cs typeface="+mn-cs"/>
              </a:rPr>
              <a:t>YILINDA GERÇEKLEŞTİRİLECEK ÇEVRE EĞİTİM ETKİNLİKLERİ</a:t>
            </a:r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251520" y="692696"/>
          <a:ext cx="8712968" cy="56922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61"/>
                <a:gridCol w="1112455"/>
                <a:gridCol w="831421"/>
                <a:gridCol w="1133757"/>
                <a:gridCol w="874578"/>
                <a:gridCol w="108011"/>
                <a:gridCol w="314716"/>
                <a:gridCol w="1130128"/>
                <a:gridCol w="1103433"/>
                <a:gridCol w="1013694"/>
                <a:gridCol w="794514"/>
              </a:tblGrid>
              <a:tr h="67343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/>
                        <a:t> 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/>
                        <a:t>Aktivite adı ve kategorisi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/>
                        <a:t>Hedef grup ve yeri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/>
                        <a:t>Aktivitenin amacı ve içeriği 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100" kern="1200" dirty="0" smtClean="0"/>
                        <a:t>Planlanan tarih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/>
                        <a:t> 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Name and category of the activity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err="1"/>
                        <a:t>Target</a:t>
                      </a:r>
                      <a:r>
                        <a:rPr lang="tr-TR" sz="1100" u="none" strike="noStrike" dirty="0"/>
                        <a:t> </a:t>
                      </a:r>
                      <a:r>
                        <a:rPr lang="tr-TR" sz="1100" u="none" strike="noStrike" dirty="0" err="1"/>
                        <a:t>Group</a:t>
                      </a:r>
                      <a:r>
                        <a:rPr lang="tr-TR" sz="1100" u="none" strike="noStrike" dirty="0"/>
                        <a:t> </a:t>
                      </a:r>
                      <a:r>
                        <a:rPr lang="tr-TR" sz="1100" u="none" strike="noStrike" dirty="0" err="1"/>
                        <a:t>and</a:t>
                      </a:r>
                      <a:r>
                        <a:rPr lang="tr-TR" sz="1100" u="none" strike="noStrike" dirty="0"/>
                        <a:t> </a:t>
                      </a:r>
                      <a:r>
                        <a:rPr lang="tr-TR" sz="1100" u="none" strike="noStrike" dirty="0" err="1"/>
                        <a:t>place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Aim and content of the activity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100" kern="1200" dirty="0" err="1" smtClean="0"/>
                        <a:t>Date</a:t>
                      </a:r>
                      <a:r>
                        <a:rPr kumimoji="0" lang="tr-TR" sz="1100" kern="1200" dirty="0" smtClean="0"/>
                        <a:t> of </a:t>
                      </a:r>
                      <a:r>
                        <a:rPr kumimoji="0" lang="tr-TR" sz="1100" kern="1200" dirty="0" err="1" smtClean="0"/>
                        <a:t>the</a:t>
                      </a:r>
                      <a:r>
                        <a:rPr kumimoji="0" lang="tr-TR" sz="1100" kern="1200" dirty="0" smtClean="0"/>
                        <a:t> </a:t>
                      </a:r>
                      <a:r>
                        <a:rPr kumimoji="0" lang="tr-TR" sz="1100" kern="1200" dirty="0" err="1" smtClean="0"/>
                        <a:t>activity</a:t>
                      </a:r>
                      <a:endParaRPr lang="tr-TR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0483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/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/>
                        <a:t>"Mavi Bayrak Ormanı Oluşturulması"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Oteller</a:t>
                      </a:r>
                    </a:p>
                    <a:p>
                      <a:r>
                        <a:rPr lang="tr-TR" sz="1100" dirty="0" smtClean="0"/>
                        <a:t>Halk</a:t>
                      </a:r>
                    </a:p>
                    <a:p>
                      <a:r>
                        <a:rPr lang="tr-TR" sz="1100" dirty="0" smtClean="0"/>
                        <a:t>dernek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Çevre bilinci</a:t>
                      </a:r>
                      <a:r>
                        <a:rPr lang="tr-TR" sz="1100" baseline="0" dirty="0" smtClean="0"/>
                        <a:t> oluşturmak</a:t>
                      </a:r>
                      <a:endParaRPr lang="tr-TR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15.05.2020</a:t>
                      </a:r>
                      <a:endParaRPr lang="tr-TR" sz="11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endParaRPr lang="tr-TR" sz="110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10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err="1" smtClean="0"/>
                        <a:t>Lets</a:t>
                      </a:r>
                      <a:r>
                        <a:rPr lang="tr-TR" sz="1100" dirty="0" smtClean="0"/>
                        <a:t> </a:t>
                      </a:r>
                      <a:r>
                        <a:rPr lang="tr-TR" sz="1100" dirty="0" err="1" smtClean="0"/>
                        <a:t>create</a:t>
                      </a:r>
                      <a:r>
                        <a:rPr lang="tr-TR" sz="1100" dirty="0" smtClean="0"/>
                        <a:t> </a:t>
                      </a:r>
                      <a:r>
                        <a:rPr lang="tr-TR" sz="1100" dirty="0" err="1" smtClean="0"/>
                        <a:t>blue</a:t>
                      </a:r>
                      <a:r>
                        <a:rPr lang="tr-TR" sz="1100" dirty="0" smtClean="0"/>
                        <a:t> </a:t>
                      </a:r>
                      <a:r>
                        <a:rPr lang="tr-TR" sz="1100" dirty="0" err="1" smtClean="0"/>
                        <a:t>flag</a:t>
                      </a:r>
                      <a:r>
                        <a:rPr lang="tr-TR" sz="1100" dirty="0" smtClean="0"/>
                        <a:t>  </a:t>
                      </a:r>
                      <a:r>
                        <a:rPr lang="tr-TR" sz="1100" dirty="0" err="1" smtClean="0"/>
                        <a:t>forest</a:t>
                      </a:r>
                      <a:endParaRPr lang="tr-TR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err="1" smtClean="0"/>
                        <a:t>Hotels</a:t>
                      </a:r>
                      <a:r>
                        <a:rPr lang="tr-TR" sz="1100" dirty="0" smtClean="0"/>
                        <a:t>,</a:t>
                      </a:r>
                      <a:r>
                        <a:rPr lang="tr-TR" sz="1100" baseline="0" dirty="0" smtClean="0"/>
                        <a:t> </a:t>
                      </a:r>
                      <a:r>
                        <a:rPr lang="tr-TR" sz="1100" baseline="0" dirty="0" err="1" smtClean="0"/>
                        <a:t>public</a:t>
                      </a:r>
                      <a:r>
                        <a:rPr lang="tr-TR" sz="1100" baseline="0" dirty="0" smtClean="0"/>
                        <a:t>, </a:t>
                      </a:r>
                      <a:r>
                        <a:rPr lang="tr-TR" sz="1100" baseline="0" dirty="0" err="1" smtClean="0"/>
                        <a:t>society</a:t>
                      </a:r>
                      <a:endParaRPr lang="tr-TR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err="1" smtClean="0"/>
                        <a:t>Create</a:t>
                      </a:r>
                      <a:r>
                        <a:rPr lang="tr-TR" sz="1100" baseline="0" dirty="0" smtClean="0"/>
                        <a:t> </a:t>
                      </a:r>
                      <a:r>
                        <a:rPr lang="tr-TR" sz="1100" baseline="0" dirty="0" err="1" smtClean="0"/>
                        <a:t>environmental</a:t>
                      </a:r>
                      <a:r>
                        <a:rPr lang="tr-TR" sz="1100" baseline="0" dirty="0" smtClean="0"/>
                        <a:t> </a:t>
                      </a:r>
                      <a:r>
                        <a:rPr lang="tr-TR" sz="1100" baseline="0" dirty="0" err="1" smtClean="0"/>
                        <a:t>awareness</a:t>
                      </a:r>
                      <a:endParaRPr lang="tr-TR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dirty="0" smtClean="0"/>
                        <a:t>15.05.2020</a:t>
                      </a:r>
                    </a:p>
                    <a:p>
                      <a:endParaRPr lang="tr-TR" sz="1100" dirty="0"/>
                    </a:p>
                  </a:txBody>
                  <a:tcPr marL="68577" marR="68577" marT="0" marB="0" anchor="ctr"/>
                </a:tc>
              </a:tr>
              <a:tr h="8843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/>
                        <a:t>2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/>
                        <a:t>"Çevre Bilinçlendirme Panosu"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Otel misafirleri</a:t>
                      </a:r>
                      <a:endParaRPr lang="tr-TR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Doğaya</a:t>
                      </a:r>
                      <a:r>
                        <a:rPr lang="tr-TR" sz="1100" baseline="0" dirty="0" smtClean="0"/>
                        <a:t> kirletmenin evrensel boyutları</a:t>
                      </a:r>
                      <a:endParaRPr lang="tr-TR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01.06.2020</a:t>
                      </a:r>
                      <a:endParaRPr lang="tr-TR" sz="11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endParaRPr lang="tr-TR" sz="110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tr-TR" sz="11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Environmental</a:t>
                      </a:r>
                      <a:r>
                        <a:rPr lang="tr-TR" sz="1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Awareness</a:t>
                      </a:r>
                      <a:r>
                        <a:rPr lang="tr-TR" sz="1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Board"</a:t>
                      </a:r>
                    </a:p>
                    <a:p>
                      <a:r>
                        <a:rPr lang="tr-TR" sz="1100" dirty="0" smtClean="0"/>
                        <a:t/>
                      </a:r>
                      <a:br>
                        <a:rPr lang="tr-TR" sz="1100" dirty="0" smtClean="0"/>
                      </a:br>
                      <a:endParaRPr lang="tr-TR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err="1" smtClean="0"/>
                        <a:t>Hotels</a:t>
                      </a:r>
                      <a:r>
                        <a:rPr lang="tr-TR" sz="1100" dirty="0" smtClean="0"/>
                        <a:t> </a:t>
                      </a:r>
                      <a:r>
                        <a:rPr lang="tr-TR" sz="1100" dirty="0" err="1" smtClean="0"/>
                        <a:t>guest</a:t>
                      </a:r>
                      <a:endParaRPr lang="tr-TR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01.06.2020</a:t>
                      </a:r>
                      <a:endParaRPr lang="tr-TR" sz="1100" dirty="0"/>
                    </a:p>
                  </a:txBody>
                  <a:tcPr marL="68577" marR="68577" marT="0" marB="0" anchor="ctr"/>
                </a:tc>
              </a:tr>
              <a:tr h="88432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/>
                        <a:t>3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"Kıyı Temizliği ve Doğa</a:t>
                      </a:r>
                      <a:r>
                        <a:rPr lang="tr-TR" sz="11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Yürüyüşü"</a:t>
                      </a:r>
                      <a:endParaRPr lang="tr-TR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Otel çalışanları ve</a:t>
                      </a:r>
                      <a:r>
                        <a:rPr lang="tr-TR" sz="1100" baseline="0" dirty="0" smtClean="0"/>
                        <a:t> misafirler</a:t>
                      </a:r>
                      <a:endParaRPr lang="tr-TR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Spor,</a:t>
                      </a:r>
                      <a:r>
                        <a:rPr lang="tr-TR" sz="1100" baseline="0" dirty="0" smtClean="0"/>
                        <a:t> yaşam ve çevre bilinci </a:t>
                      </a:r>
                      <a:r>
                        <a:rPr lang="tr-TR" sz="1100" baseline="0" dirty="0" err="1" smtClean="0"/>
                        <a:t>oluşturna</a:t>
                      </a:r>
                      <a:endParaRPr lang="tr-TR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15.06.2020</a:t>
                      </a:r>
                      <a:endParaRPr lang="tr-TR" sz="11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endParaRPr lang="tr-TR" sz="110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10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1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Coastal</a:t>
                      </a:r>
                      <a:r>
                        <a:rPr lang="tr-TR" sz="1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Cleaning</a:t>
                      </a:r>
                      <a:r>
                        <a:rPr lang="tr-TR" sz="1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tr-TR" sz="1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Hiking</a:t>
                      </a:r>
                      <a:endParaRPr lang="tr-TR" sz="11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100" dirty="0" smtClean="0"/>
                        <a:t/>
                      </a:r>
                      <a:br>
                        <a:rPr lang="tr-TR" sz="1100" dirty="0" smtClean="0"/>
                      </a:br>
                      <a:endParaRPr lang="tr-TR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err="1" smtClean="0"/>
                        <a:t>hotels</a:t>
                      </a:r>
                      <a:r>
                        <a:rPr lang="tr-TR" sz="1100" baseline="0" dirty="0" smtClean="0"/>
                        <a:t> </a:t>
                      </a:r>
                      <a:r>
                        <a:rPr lang="tr-TR" sz="1100" baseline="0" dirty="0" err="1" smtClean="0"/>
                        <a:t>staff</a:t>
                      </a:r>
                      <a:r>
                        <a:rPr lang="tr-TR" sz="1100" baseline="0" dirty="0" smtClean="0"/>
                        <a:t> </a:t>
                      </a:r>
                      <a:r>
                        <a:rPr lang="tr-TR" sz="1100" baseline="0" dirty="0" err="1" smtClean="0"/>
                        <a:t>and</a:t>
                      </a:r>
                      <a:r>
                        <a:rPr lang="tr-TR" sz="1100" baseline="0" dirty="0" smtClean="0"/>
                        <a:t> </a:t>
                      </a:r>
                      <a:r>
                        <a:rPr lang="tr-TR" sz="1100" baseline="0" dirty="0" err="1" smtClean="0"/>
                        <a:t>guests</a:t>
                      </a:r>
                      <a:endParaRPr lang="tr-TR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err="1" smtClean="0"/>
                        <a:t>To</a:t>
                      </a:r>
                      <a:r>
                        <a:rPr lang="tr-TR" sz="1100" baseline="0" dirty="0" smtClean="0"/>
                        <a:t> </a:t>
                      </a:r>
                      <a:r>
                        <a:rPr lang="tr-TR" sz="1100" baseline="0" dirty="0" err="1" smtClean="0"/>
                        <a:t>create</a:t>
                      </a:r>
                      <a:r>
                        <a:rPr lang="tr-TR" sz="1100" baseline="0" dirty="0" smtClean="0"/>
                        <a:t> </a:t>
                      </a:r>
                      <a:r>
                        <a:rPr lang="tr-TR" sz="1100" baseline="0" dirty="0" err="1" smtClean="0"/>
                        <a:t>awareness</a:t>
                      </a:r>
                      <a:r>
                        <a:rPr lang="tr-TR" sz="1100" baseline="0" dirty="0" smtClean="0"/>
                        <a:t> of </a:t>
                      </a:r>
                      <a:r>
                        <a:rPr lang="tr-TR" sz="1100" baseline="0" dirty="0" err="1" smtClean="0"/>
                        <a:t>sport</a:t>
                      </a:r>
                      <a:r>
                        <a:rPr lang="tr-TR" sz="1100" baseline="0" dirty="0" smtClean="0"/>
                        <a:t> </a:t>
                      </a:r>
                      <a:r>
                        <a:rPr lang="tr-TR" sz="1100" baseline="0" dirty="0" err="1" smtClean="0"/>
                        <a:t>lifestyle</a:t>
                      </a:r>
                      <a:r>
                        <a:rPr lang="tr-TR" sz="1100" baseline="0" dirty="0" smtClean="0"/>
                        <a:t> </a:t>
                      </a:r>
                      <a:r>
                        <a:rPr lang="tr-TR" sz="1100" baseline="0" dirty="0" err="1" smtClean="0"/>
                        <a:t>and</a:t>
                      </a:r>
                      <a:r>
                        <a:rPr lang="tr-TR" sz="1100" baseline="0" dirty="0" smtClean="0"/>
                        <a:t> </a:t>
                      </a:r>
                      <a:r>
                        <a:rPr lang="tr-TR" sz="1100" baseline="0" dirty="0" err="1" smtClean="0"/>
                        <a:t>environmental</a:t>
                      </a:r>
                      <a:endParaRPr lang="tr-TR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15.06.2020</a:t>
                      </a:r>
                      <a:endParaRPr lang="tr-TR" sz="1100" dirty="0"/>
                    </a:p>
                  </a:txBody>
                  <a:tcPr marL="68577" marR="68577" marT="0" marB="0" anchor="ctr"/>
                </a:tc>
              </a:tr>
              <a:tr h="95387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/>
                        <a:t>4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"Otel Çocuk </a:t>
                      </a:r>
                      <a:r>
                        <a:rPr lang="tr-TR" sz="11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Klubünce</a:t>
                      </a:r>
                      <a:r>
                        <a:rPr lang="tr-TR" sz="1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Çocuklara Yönelik Olarak Yapılan Organik Tarım Bahçesi" Tanıtımı</a:t>
                      </a:r>
                      <a:endParaRPr lang="tr-TR" sz="11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Tesisimizde</a:t>
                      </a:r>
                      <a:r>
                        <a:rPr lang="tr-TR" sz="1100" baseline="0" dirty="0" smtClean="0"/>
                        <a:t> konaklayan küçük misafirler</a:t>
                      </a:r>
                      <a:endParaRPr lang="tr-TR" sz="11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err="1" smtClean="0"/>
                        <a:t>Organık</a:t>
                      </a:r>
                      <a:r>
                        <a:rPr lang="tr-TR" sz="1100" baseline="0" dirty="0" smtClean="0"/>
                        <a:t> </a:t>
                      </a:r>
                      <a:r>
                        <a:rPr lang="tr-TR" sz="1100" baseline="0" dirty="0" err="1" smtClean="0"/>
                        <a:t>beslenmenın</a:t>
                      </a:r>
                      <a:r>
                        <a:rPr lang="tr-TR" sz="1100" baseline="0" dirty="0" smtClean="0"/>
                        <a:t> insan hayatındaki önemi</a:t>
                      </a:r>
                      <a:endParaRPr lang="tr-TR" sz="11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01.07.2020</a:t>
                      </a:r>
                      <a:endParaRPr lang="tr-TR" sz="11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endParaRPr lang="tr-TR" sz="110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10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1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organic</a:t>
                      </a:r>
                      <a:r>
                        <a:rPr lang="tr-TR" sz="1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farm</a:t>
                      </a:r>
                      <a:r>
                        <a:rPr lang="tr-TR" sz="1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garden</a:t>
                      </a:r>
                      <a:endParaRPr lang="tr-TR" sz="11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100" dirty="0" smtClean="0"/>
                        <a:t/>
                      </a:r>
                      <a:br>
                        <a:rPr lang="tr-TR" sz="1100" dirty="0" smtClean="0"/>
                      </a:br>
                      <a:endParaRPr lang="tr-TR" sz="11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err="1" smtClean="0"/>
                        <a:t>With</a:t>
                      </a:r>
                      <a:r>
                        <a:rPr lang="tr-TR" sz="1100" dirty="0" smtClean="0"/>
                        <a:t> </a:t>
                      </a:r>
                      <a:r>
                        <a:rPr lang="tr-TR" sz="1100" dirty="0" err="1" smtClean="0"/>
                        <a:t>kids</a:t>
                      </a:r>
                      <a:r>
                        <a:rPr lang="tr-TR" sz="1100" dirty="0" smtClean="0"/>
                        <a:t> of </a:t>
                      </a:r>
                      <a:r>
                        <a:rPr lang="tr-TR" sz="1100" dirty="0" err="1" smtClean="0"/>
                        <a:t>hotel</a:t>
                      </a:r>
                      <a:endParaRPr lang="tr-TR" sz="11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err="1" smtClean="0"/>
                        <a:t>To</a:t>
                      </a:r>
                      <a:r>
                        <a:rPr lang="tr-TR" sz="1100" dirty="0" smtClean="0"/>
                        <a:t> </a:t>
                      </a:r>
                      <a:r>
                        <a:rPr lang="tr-TR" sz="1100" dirty="0" err="1" smtClean="0"/>
                        <a:t>make</a:t>
                      </a:r>
                      <a:r>
                        <a:rPr lang="tr-TR" sz="1100" baseline="0" dirty="0" smtClean="0"/>
                        <a:t> </a:t>
                      </a:r>
                      <a:r>
                        <a:rPr lang="tr-TR" sz="1100" baseline="0" dirty="0" err="1" smtClean="0"/>
                        <a:t>the</a:t>
                      </a:r>
                      <a:r>
                        <a:rPr lang="tr-TR" sz="1100" baseline="0" dirty="0" smtClean="0"/>
                        <a:t>  </a:t>
                      </a:r>
                      <a:r>
                        <a:rPr lang="tr-TR" sz="1100" baseline="0" dirty="0" err="1" smtClean="0"/>
                        <a:t>kids</a:t>
                      </a:r>
                      <a:r>
                        <a:rPr lang="tr-TR" sz="1100" baseline="0" dirty="0" smtClean="0"/>
                        <a:t> </a:t>
                      </a:r>
                      <a:r>
                        <a:rPr lang="tr-TR" sz="1100" baseline="0" dirty="0" err="1" smtClean="0"/>
                        <a:t>activity</a:t>
                      </a:r>
                      <a:r>
                        <a:rPr lang="tr-TR" sz="1100" baseline="0" dirty="0" smtClean="0"/>
                        <a:t>  </a:t>
                      </a:r>
                      <a:r>
                        <a:rPr lang="tr-TR" sz="1100" baseline="0" dirty="0" err="1" smtClean="0"/>
                        <a:t>with</a:t>
                      </a:r>
                      <a:r>
                        <a:rPr lang="tr-TR" sz="1100" baseline="0" dirty="0" smtClean="0"/>
                        <a:t> </a:t>
                      </a:r>
                      <a:r>
                        <a:rPr lang="tr-TR" sz="1100" baseline="0" dirty="0" err="1" smtClean="0"/>
                        <a:t>recycle</a:t>
                      </a:r>
                      <a:r>
                        <a:rPr lang="tr-TR" sz="1100" baseline="0" dirty="0" smtClean="0"/>
                        <a:t> </a:t>
                      </a:r>
                      <a:r>
                        <a:rPr lang="tr-TR" sz="1100" baseline="0" dirty="0" err="1" smtClean="0"/>
                        <a:t>materials</a:t>
                      </a:r>
                      <a:r>
                        <a:rPr lang="tr-TR" sz="1100" baseline="0" dirty="0" smtClean="0"/>
                        <a:t> </a:t>
                      </a:r>
                      <a:endParaRPr lang="tr-TR" sz="11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01.07.2020</a:t>
                      </a:r>
                      <a:endParaRPr lang="tr-TR" sz="1100" dirty="0"/>
                    </a:p>
                  </a:txBody>
                  <a:tcPr marL="68577" marR="68577" marT="0" marB="0" anchor="ctr"/>
                </a:tc>
              </a:tr>
              <a:tr h="127182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 smtClean="0"/>
                        <a:t>5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KÜÇÜK MAVİ ELLER RESİM SERGİSİ</a:t>
                      </a:r>
                      <a:endParaRPr lang="tr-TR" sz="11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Tesisimizde</a:t>
                      </a:r>
                      <a:r>
                        <a:rPr lang="tr-TR" sz="1100" baseline="0" dirty="0" smtClean="0"/>
                        <a:t> konaklayan küçük misafirlerimiz</a:t>
                      </a:r>
                      <a:endParaRPr lang="tr-TR" sz="11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küçük yaştaki misafirlerimize çevre bilinci oluşturmak</a:t>
                      </a:r>
                      <a:endParaRPr lang="tr-TR" sz="11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15.07.2020</a:t>
                      </a:r>
                      <a:endParaRPr lang="tr-TR" sz="11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endParaRPr lang="tr-TR" sz="110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tr-TR" sz="11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SMALL BLUE HAND PAINTING EXHIBITION</a:t>
                      </a:r>
                    </a:p>
                    <a:p>
                      <a:r>
                        <a:rPr lang="en-US" sz="1100" dirty="0" smtClean="0"/>
                        <a:t/>
                      </a:r>
                      <a:br>
                        <a:rPr lang="en-US" sz="1100" dirty="0" smtClean="0"/>
                      </a:br>
                      <a:endParaRPr lang="tr-TR" sz="11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err="1" smtClean="0"/>
                        <a:t>With</a:t>
                      </a:r>
                      <a:r>
                        <a:rPr lang="tr-TR" sz="1100" dirty="0" smtClean="0"/>
                        <a:t> </a:t>
                      </a:r>
                      <a:r>
                        <a:rPr lang="tr-TR" sz="1100" dirty="0" err="1" smtClean="0"/>
                        <a:t>kids</a:t>
                      </a:r>
                      <a:r>
                        <a:rPr lang="tr-TR" sz="1100" dirty="0" smtClean="0"/>
                        <a:t> of </a:t>
                      </a:r>
                      <a:r>
                        <a:rPr lang="tr-TR" sz="1100" dirty="0" err="1" smtClean="0"/>
                        <a:t>hotel</a:t>
                      </a:r>
                      <a:endParaRPr lang="tr-TR" sz="11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err="1" smtClean="0"/>
                        <a:t>Create</a:t>
                      </a:r>
                      <a:r>
                        <a:rPr lang="tr-TR" sz="1100" dirty="0" smtClean="0"/>
                        <a:t>,</a:t>
                      </a:r>
                    </a:p>
                    <a:p>
                      <a:r>
                        <a:rPr lang="tr-TR" sz="1100" dirty="0" err="1" smtClean="0"/>
                        <a:t>Environmental</a:t>
                      </a:r>
                      <a:endParaRPr lang="tr-TR" sz="1100" dirty="0" smtClean="0"/>
                    </a:p>
                    <a:p>
                      <a:r>
                        <a:rPr lang="tr-TR" sz="1100" dirty="0" err="1" smtClean="0"/>
                        <a:t>awareness</a:t>
                      </a:r>
                      <a:endParaRPr lang="tr-TR" sz="11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100" dirty="0" smtClean="0"/>
                        <a:t>15.07.2020</a:t>
                      </a:r>
                      <a:endParaRPr lang="tr-TR" sz="1100" dirty="0"/>
                    </a:p>
                  </a:txBody>
                  <a:tcPr marL="68577" marR="68577" marT="0" marB="0" anchor="ctr"/>
                </a:tc>
              </a:tr>
            </a:tbl>
          </a:graphicData>
        </a:graphic>
      </p:graphicFrame>
      <p:sp>
        <p:nvSpPr>
          <p:cNvPr id="6" name="10 Metin kutusu"/>
          <p:cNvSpPr txBox="1">
            <a:spLocks noChangeArrowheads="1"/>
          </p:cNvSpPr>
          <p:nvPr/>
        </p:nvSpPr>
        <p:spPr bwMode="auto">
          <a:xfrm>
            <a:off x="533400" y="6237312"/>
            <a:ext cx="69189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tr-TR" altLang="tr-TR" sz="1000" b="1" dirty="0"/>
              <a:t>		ETKİNLİKLERİN HİTAP ETTİĞİ BÖLGE:</a:t>
            </a:r>
            <a:r>
              <a:rPr lang="tr-TR" altLang="tr-TR" sz="1000" dirty="0"/>
              <a:t> </a:t>
            </a:r>
            <a:r>
              <a:rPr lang="tr-TR" altLang="tr-TR" sz="1000" dirty="0" smtClean="0"/>
              <a:t>KUŞADASI </a:t>
            </a:r>
            <a:r>
              <a:rPr lang="tr-TR" altLang="tr-TR" sz="1000" dirty="0"/>
              <a:t>( REGION OF ACTIVITES )</a:t>
            </a:r>
            <a:r>
              <a:rPr lang="tr-TR" altLang="tr-TR" sz="1000" i="1" dirty="0"/>
              <a:t> </a:t>
            </a:r>
            <a:endParaRPr lang="tr-TR" altLang="tr-TR" sz="1000" b="1" dirty="0">
              <a:solidFill>
                <a:srgbClr val="FF0000"/>
              </a:solidFill>
            </a:endParaRPr>
          </a:p>
          <a:p>
            <a:pPr algn="ctr" eaLnBrk="1" hangingPunct="1"/>
            <a:r>
              <a:rPr lang="tr-TR" altLang="tr-TR" sz="1000" dirty="0"/>
              <a:t>		</a:t>
            </a:r>
            <a:r>
              <a:rPr lang="tr-TR" altLang="tr-TR" sz="1000" b="1" dirty="0"/>
              <a:t>ETKİNLİKLERİ ORGANİZE EDEN BELEDİYE-DERNEK VEYA İŞLETME</a:t>
            </a:r>
            <a:r>
              <a:rPr lang="tr-TR" altLang="tr-TR" sz="1000" dirty="0"/>
              <a:t> :</a:t>
            </a:r>
          </a:p>
          <a:p>
            <a:pPr algn="ctr" eaLnBrk="1" hangingPunct="1"/>
            <a:r>
              <a:rPr lang="tr-TR" altLang="tr-TR" sz="1000" dirty="0"/>
              <a:t>		</a:t>
            </a:r>
            <a:r>
              <a:rPr lang="tr-TR" altLang="tr-TR" sz="1000" dirty="0" smtClean="0"/>
              <a:t>Kuşadası </a:t>
            </a:r>
            <a:r>
              <a:rPr lang="tr-TR" altLang="tr-TR" sz="1000" dirty="0"/>
              <a:t>Kaymakamlığı, Kuşadası Belediyesi,, </a:t>
            </a:r>
            <a:r>
              <a:rPr lang="tr-TR" altLang="tr-TR" sz="1000" dirty="0" err="1"/>
              <a:t>Eco</a:t>
            </a:r>
            <a:r>
              <a:rPr lang="tr-TR" altLang="tr-TR" sz="1000" dirty="0"/>
              <a:t>-</a:t>
            </a:r>
            <a:r>
              <a:rPr lang="tr-TR" altLang="tr-TR" sz="1000" dirty="0" err="1"/>
              <a:t>dosd</a:t>
            </a:r>
            <a:r>
              <a:rPr lang="tr-TR" altLang="tr-TR" sz="1000" dirty="0"/>
              <a:t> 				Derneği, Tema Vakfı, Kent Konseyi, Mavi bayraklı Oteller</a:t>
            </a:r>
            <a:endParaRPr lang="tr-TR" altLang="tr-TR" sz="1000" b="1" dirty="0"/>
          </a:p>
        </p:txBody>
      </p:sp>
      <p:pic>
        <p:nvPicPr>
          <p:cNvPr id="7" name="Picture 5" descr="F:\01-era ve logolar\logolar\belediye logo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6309320"/>
            <a:ext cx="99060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198</Words>
  <Application>Microsoft Office PowerPoint</Application>
  <PresentationFormat>Ekran Gösterisi (4:3)</PresentationFormat>
  <Paragraphs>67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Şükran Albayrak</dc:creator>
  <cp:lastModifiedBy>burak.ak</cp:lastModifiedBy>
  <cp:revision>12</cp:revision>
  <dcterms:created xsi:type="dcterms:W3CDTF">2017-11-07T11:40:19Z</dcterms:created>
  <dcterms:modified xsi:type="dcterms:W3CDTF">2019-11-25T11:00:33Z</dcterms:modified>
</cp:coreProperties>
</file>