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>
        <p:scale>
          <a:sx n="112" d="100"/>
          <a:sy n="112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11.11.2023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4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11.11.2023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9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11/11/2023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84951"/>
              </p:ext>
            </p:extLst>
          </p:nvPr>
        </p:nvGraphicFramePr>
        <p:xfrm>
          <a:off x="242523" y="1219200"/>
          <a:ext cx="8479202" cy="424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/>
                <a:gridCol w="1082608"/>
                <a:gridCol w="809115"/>
                <a:gridCol w="1103339"/>
                <a:gridCol w="735559"/>
                <a:gridCol w="220668"/>
                <a:gridCol w="306272"/>
                <a:gridCol w="1099807"/>
                <a:gridCol w="1073828"/>
                <a:gridCol w="986497"/>
                <a:gridCol w="773197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ve İnsan </a:t>
                      </a:r>
                      <a:r>
                        <a:rPr lang="tr-TR" sz="1000" u="none" strike="noStrike" dirty="0" err="1"/>
                        <a:t>Fotograf</a:t>
                      </a:r>
                      <a:r>
                        <a:rPr lang="tr-TR" sz="1000" u="none" strike="noStrike" dirty="0"/>
                        <a:t> Sergisi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vb.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/>
                        <a:t>belek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Mayıs-Haziran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environmantal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protection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information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project</a:t>
                      </a:r>
                      <a:r>
                        <a:rPr lang="tr-TR" sz="1000" u="none" strike="noStrike" dirty="0"/>
                        <a:t>- </a:t>
                      </a:r>
                      <a:r>
                        <a:rPr lang="tr-TR" sz="1000" u="none" strike="noStrike" dirty="0" err="1"/>
                        <a:t>printed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public</a:t>
                      </a:r>
                      <a:r>
                        <a:rPr lang="tr-TR" sz="1000" u="none" strike="noStrike" baseline="0" dirty="0" smtClean="0"/>
                        <a:t>, </a:t>
                      </a:r>
                      <a:r>
                        <a:rPr lang="tr-TR" sz="1000" u="none" strike="noStrike" baseline="0" dirty="0" err="1" smtClean="0"/>
                        <a:t>tourists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May-</a:t>
                      </a: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Çevre Konulu Resim ve Kompozisyon Yarışması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Öğrenciler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temizliğine </a:t>
                      </a:r>
                      <a:r>
                        <a:rPr lang="tr-TR" sz="1000" u="none" strike="noStrike" dirty="0" err="1"/>
                        <a:t>dikkatelerini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Picture and composition competition about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Students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employees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smtClean="0"/>
                        <a:t>August-Septemb.2024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663995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…………………………………………..</a:t>
            </a:r>
          </a:p>
          <a:p>
            <a:r>
              <a:rPr lang="tr-TR" sz="1000" dirty="0"/>
              <a:t>( ACTIVITIES ORGANIZED BY </a:t>
            </a:r>
            <a:r>
              <a:rPr lang="tr-TR" sz="1000" dirty="0" smtClean="0"/>
              <a:t>)</a:t>
            </a:r>
          </a:p>
          <a:p>
            <a:endParaRPr lang="tr-TR" sz="1000" dirty="0" smtClean="0"/>
          </a:p>
          <a:p>
            <a:r>
              <a:rPr lang="tr-TR" sz="1000" b="1" smtClean="0"/>
              <a:t>İLETİŞİM / CONTACT</a:t>
            </a:r>
            <a:r>
              <a:rPr lang="tr-TR" sz="1000" smtClean="0"/>
              <a:t>:</a:t>
            </a:r>
            <a:endParaRPr lang="tr-T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2342</TotalTime>
  <Words>257</Words>
  <Application>Microsoft Office PowerPoint</Application>
  <PresentationFormat>Ekran Gösterisi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GUVENLIK</cp:lastModifiedBy>
  <cp:revision>272</cp:revision>
  <cp:lastPrinted>1601-01-01T00:00:00Z</cp:lastPrinted>
  <dcterms:created xsi:type="dcterms:W3CDTF">1601-01-01T00:00:00Z</dcterms:created>
  <dcterms:modified xsi:type="dcterms:W3CDTF">2023-11-11T10:02:47Z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