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761163" cy="99425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392" autoAdjust="0"/>
  </p:normalViewPr>
  <p:slideViewPr>
    <p:cSldViewPr>
      <p:cViewPr>
        <p:scale>
          <a:sx n="112" d="100"/>
          <a:sy n="112" d="100"/>
        </p:scale>
        <p:origin x="-6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32"/>
        <p:guide pos="21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F44D1F3-05DD-4821-AD56-39C7A8B947F2}" type="datetimeFigureOut">
              <a:rPr lang="tr-TR"/>
              <a:pPr>
                <a:defRPr/>
              </a:pPr>
              <a:t>11.11.2023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752ECAD-A54A-4EB0-9CFF-69A7FBF400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349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r">
              <a:defRPr sz="1200"/>
            </a:lvl1pPr>
          </a:lstStyle>
          <a:p>
            <a:pPr>
              <a:defRPr/>
            </a:pPr>
            <a:fld id="{60451BD8-E481-4123-AB1B-A3EA166D2298}" type="datetimeFigureOut">
              <a:rPr lang="tr-TR"/>
              <a:pPr>
                <a:defRPr/>
              </a:pPr>
              <a:t>11.11.2023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12" tIns="44056" rIns="88112" bIns="44056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88112" tIns="44056" rIns="88112" bIns="44056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r">
              <a:defRPr sz="1200"/>
            </a:lvl1pPr>
          </a:lstStyle>
          <a:p>
            <a:pPr>
              <a:defRPr/>
            </a:pPr>
            <a:fld id="{9312652C-EDC1-4F62-B3DC-A8B5ECA8D7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29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grpSp>
          <p:nvGrpSpPr>
            <p:cNvPr id="8" name="19 Serbest Form"/>
            <p:cNvGrpSpPr>
              <a:grpSpLocks/>
            </p:cNvGrpSpPr>
            <p:nvPr/>
          </p:nvGrpSpPr>
          <p:grpSpPr bwMode="auto">
            <a:xfrm>
              <a:off x="-6686" y="4875025"/>
              <a:ext cx="9156783" cy="1996274"/>
              <a:chOff x="-6096" y="4992624"/>
              <a:chExt cx="9156192" cy="1877568"/>
            </a:xfrm>
          </p:grpSpPr>
          <p:pic>
            <p:nvPicPr>
              <p:cNvPr id="11" name="19 Serbest Form"/>
              <p:cNvPicPr>
                <a:picLocks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-6096" y="4992624"/>
                <a:ext cx="9156192" cy="1877568"/>
              </a:xfrm>
              <a:prstGeom prst="rect">
                <a:avLst/>
              </a:prstGeom>
              <a:noFill/>
            </p:spPr>
          </p:pic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590" y="5000960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pic>
          <p:nvPicPr>
            <p:cNvPr id="10" name="20 Düz Bağlayıcı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2783" y="4868544"/>
              <a:ext cx="9162879" cy="868509"/>
            </a:xfrm>
            <a:prstGeom prst="rect">
              <a:avLst/>
            </a:prstGeom>
            <a:noFill/>
          </p:spPr>
        </p:pic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3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CFEFE1-9497-40D6-B64E-127F5C5F5052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14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EB9AD7-D432-4B19-B9C0-B3F108136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6CAB7-DD96-4C46-8A5C-CB05DF013225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74EC-4864-4C22-B468-FFF81EFA8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494DC-6467-4219-8D86-3E15D82F85E6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FBAA-A2A0-4D96-AA43-22AEEE418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132513"/>
            <a:ext cx="172561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1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F3A6DD-D8DB-46AD-9D17-2E6703E46540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Konyaaltı Belediyesi 2011 Çevre Etkinlikleri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15 Köşeli Çift Ayraç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pic>
        <p:nvPicPr>
          <p:cNvPr id="6" name="Resim 2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88" y="6183313"/>
            <a:ext cx="18034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2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18B2C-E7BB-4F7E-ABD3-6DA98AB72B75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23A7D-B0FD-4E8C-9C88-9DFB8E2B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5094C4-A297-49D7-96F0-33CEAB06CFF1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F1A69-DFD2-49C0-ABB3-B8B749E5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8CCF50-17B2-44C7-90DE-D9278420B168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6EFF64-E401-4C2D-B0F8-8FB7EB1D3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EDFC48-5CB6-4B63-BCB4-775D0153B25F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F9290F-EE52-472D-A8CF-065512166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812FB-9D78-4C4F-98D9-859B2D2047B2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E8E5-0BFF-4152-9F88-90974256D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24582F-155F-4A2A-8631-58A2B563B4C6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DF720-9785-42AD-8BAF-63B55038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grpSp>
        <p:nvGrpSpPr>
          <p:cNvPr id="7" name="16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8" name="16 Dik Üçgen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0" name="18 Düz Bağlayıcı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11" name="19 Köşeli Çift Ayraç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20 Köşeli Çift Ayraç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187142-E5F4-4F39-9BDF-DFE8E9AD46B6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14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9458CA-6EAF-4C8D-9BF6-4CE6F47B3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grpSp>
        <p:nvGrpSpPr>
          <p:cNvPr id="14" name="13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1028" name="13 Dik Üçgen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5" name="14 Düz Bağlayıcı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BF6FE3-3E44-4B55-92E6-C9654512C626}" type="datetimeFigureOut">
              <a:rPr lang="en-US"/>
              <a:pPr>
                <a:defRPr/>
              </a:pPr>
              <a:t>11/11/2023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6E338-2473-4A60-9C96-6537E7AB8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44" r:id="rId7"/>
    <p:sldLayoutId id="2147484053" r:id="rId8"/>
    <p:sldLayoutId id="2147484054" r:id="rId9"/>
    <p:sldLayoutId id="2147484045" r:id="rId10"/>
    <p:sldLayoutId id="21474840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57200" y="228600"/>
            <a:ext cx="826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EK-2</a:t>
            </a:r>
          </a:p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2024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84951"/>
              </p:ext>
            </p:extLst>
          </p:nvPr>
        </p:nvGraphicFramePr>
        <p:xfrm>
          <a:off x="242523" y="1219200"/>
          <a:ext cx="8479202" cy="424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2"/>
                <a:gridCol w="1082608"/>
                <a:gridCol w="809115"/>
                <a:gridCol w="1103339"/>
                <a:gridCol w="735559"/>
                <a:gridCol w="220668"/>
                <a:gridCol w="306272"/>
                <a:gridCol w="1099807"/>
                <a:gridCol w="1073828"/>
                <a:gridCol w="986497"/>
                <a:gridCol w="773197"/>
              </a:tblGrid>
              <a:tr h="7215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smtClean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 smtClean="0"/>
                        <a:t>Date</a:t>
                      </a:r>
                      <a:r>
                        <a:rPr kumimoji="0" lang="tr-TR" sz="1000" kern="1200" dirty="0" smtClean="0"/>
                        <a:t> of </a:t>
                      </a:r>
                      <a:r>
                        <a:rPr kumimoji="0" lang="tr-TR" sz="1000" kern="1200" dirty="0" err="1" smtClean="0"/>
                        <a:t>the</a:t>
                      </a:r>
                      <a:r>
                        <a:rPr kumimoji="0" lang="tr-TR" sz="1000" kern="1200" dirty="0" smtClean="0"/>
                        <a:t> </a:t>
                      </a:r>
                      <a:r>
                        <a:rPr kumimoji="0" lang="tr-TR" sz="1000" kern="1200" dirty="0" err="1" smtClean="0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357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 ve İnsan </a:t>
                      </a:r>
                      <a:r>
                        <a:rPr lang="tr-TR" sz="1000" u="none" strike="noStrike" dirty="0" err="1"/>
                        <a:t>Fotograf</a:t>
                      </a:r>
                      <a:r>
                        <a:rPr lang="tr-TR" sz="1000" u="none" strike="noStrike" dirty="0"/>
                        <a:t> Sergisi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000" u="none" strike="noStrike" dirty="0"/>
                        <a:t>Yöre Halkı, Öğrenciler ve Diğer Ülke Halkları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Çevremizdeki Bitki, Kuş vb. Canlıların Korunması ve Tanıtılması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environmental and human photograph exhibition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 err="1"/>
                        <a:t>belek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 information about plants, birds in the area   and how to protect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14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 Koruma ve Bilgilendirme Projesi - Basılı </a:t>
                      </a:r>
                      <a:r>
                        <a:rPr lang="tr-TR" sz="1000" u="none" strike="noStrike" dirty="0" err="1"/>
                        <a:t>Döküman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Yöre </a:t>
                      </a:r>
                      <a:r>
                        <a:rPr lang="tr-TR" sz="1000" u="none" strike="noStrike" dirty="0" smtClean="0"/>
                        <a:t>Halkı,</a:t>
                      </a:r>
                    </a:p>
                    <a:p>
                      <a:pPr algn="ctr" fontAlgn="t"/>
                      <a:r>
                        <a:rPr lang="tr-TR" sz="1000" u="none" strike="noStrike" dirty="0" smtClean="0"/>
                        <a:t>Turistler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Çevremizdeki Bitki, Kuş ve Diğer Canlıların Korunması ve Tanıtılması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Mayıs-Haziran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/>
                        <a:t>environmantal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protection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information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project</a:t>
                      </a:r>
                      <a:r>
                        <a:rPr lang="tr-TR" sz="1000" u="none" strike="noStrike" dirty="0"/>
                        <a:t>- </a:t>
                      </a:r>
                      <a:r>
                        <a:rPr lang="tr-TR" sz="1000" u="none" strike="noStrike" dirty="0" err="1"/>
                        <a:t>printed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presentation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 smtClean="0"/>
                        <a:t>Local</a:t>
                      </a:r>
                      <a:r>
                        <a:rPr lang="tr-TR" sz="1000" u="none" strike="noStrike" baseline="0" dirty="0" smtClean="0"/>
                        <a:t> </a:t>
                      </a:r>
                      <a:r>
                        <a:rPr lang="tr-TR" sz="1000" u="none" strike="noStrike" baseline="0" dirty="0" err="1" smtClean="0"/>
                        <a:t>public</a:t>
                      </a:r>
                      <a:r>
                        <a:rPr lang="tr-TR" sz="1000" u="none" strike="noStrike" baseline="0" dirty="0" smtClean="0"/>
                        <a:t>, </a:t>
                      </a:r>
                      <a:r>
                        <a:rPr lang="tr-TR" sz="1000" u="none" strike="noStrike" baseline="0" dirty="0" err="1" smtClean="0"/>
                        <a:t>tourists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plants, birds in the area 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May-</a:t>
                      </a: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635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Çevre Konulu Resim ve Kompozisyon Yarışması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Öğrenciler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Öğr</a:t>
                      </a:r>
                      <a:r>
                        <a:rPr lang="tr-TR" sz="1000" u="none" strike="noStrike" dirty="0"/>
                        <a:t>. ve velilerin çevre temizliğine </a:t>
                      </a:r>
                      <a:r>
                        <a:rPr lang="tr-TR" sz="1000" u="none" strike="noStrike" dirty="0" err="1"/>
                        <a:t>dikkatelerini</a:t>
                      </a:r>
                      <a:r>
                        <a:rPr lang="tr-TR" sz="1000" u="none" strike="noStrike" dirty="0"/>
                        <a:t> çekmek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Haziran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Picture and composition competition about environment cleaning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Students</a:t>
                      </a:r>
                      <a:r>
                        <a:rPr lang="tr-TR" sz="1000" u="none" strike="noStrike" dirty="0"/>
                        <a:t>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To attract attention to environment cleaning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1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Küresel ısınma ve etkileri semineri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çalışanları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Temmuz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Seminar on global warming and its effects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Hotel </a:t>
                      </a:r>
                      <a:r>
                        <a:rPr lang="tr-TR" sz="1000" dirty="0" err="1"/>
                        <a:t>employees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July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34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tanıtıcı broşür hazırlanması ve dağıtılması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misafirleri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tanıtımı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Ağustos-Eylül </a:t>
                      </a:r>
                      <a:r>
                        <a:rPr lang="tr-TR" sz="1000" dirty="0" smtClean="0"/>
                        <a:t>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calendar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needs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to</a:t>
                      </a:r>
                      <a:r>
                        <a:rPr lang="tr-TR" sz="1000" dirty="0"/>
                        <a:t> be done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Town residents, Hotel staff and guests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presentation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smtClean="0"/>
                        <a:t>August-Septemb.2024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3881" name="10 Metin kutusu"/>
          <p:cNvSpPr txBox="1">
            <a:spLocks noChangeArrowheads="1"/>
          </p:cNvSpPr>
          <p:nvPr/>
        </p:nvSpPr>
        <p:spPr bwMode="auto">
          <a:xfrm>
            <a:off x="533400" y="5715000"/>
            <a:ext cx="663995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 dirty="0"/>
              <a:t>ETKİNLİKLERİN HİTAP ETTİĞİ BÖLGE:</a:t>
            </a:r>
            <a:r>
              <a:rPr lang="tr-TR" sz="1000" dirty="0"/>
              <a:t>  </a:t>
            </a:r>
            <a:r>
              <a:rPr lang="tr-TR" sz="1000" b="1" dirty="0">
                <a:solidFill>
                  <a:srgbClr val="FF0000"/>
                </a:solidFill>
              </a:rPr>
              <a:t>………………………………..</a:t>
            </a:r>
          </a:p>
          <a:p>
            <a:r>
              <a:rPr lang="tr-TR" sz="1000" dirty="0"/>
              <a:t>( REGION OF ACTIVITES )</a:t>
            </a:r>
            <a:r>
              <a:rPr lang="tr-TR" sz="1000" i="1" dirty="0"/>
              <a:t> </a:t>
            </a:r>
            <a:r>
              <a:rPr lang="tr-TR" sz="1000" dirty="0"/>
              <a:t> </a:t>
            </a:r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</a:t>
            </a:r>
            <a:r>
              <a:rPr lang="tr-TR" sz="1000" b="1" dirty="0">
                <a:solidFill>
                  <a:srgbClr val="FF0000"/>
                </a:solidFill>
              </a:rPr>
              <a:t>…………………………………………..</a:t>
            </a:r>
          </a:p>
          <a:p>
            <a:r>
              <a:rPr lang="tr-TR" sz="1000" dirty="0"/>
              <a:t>( ACTIVITIES ORGANIZED BY </a:t>
            </a:r>
            <a:r>
              <a:rPr lang="tr-TR" sz="1000" dirty="0" smtClean="0"/>
              <a:t>)</a:t>
            </a:r>
          </a:p>
          <a:p>
            <a:endParaRPr lang="tr-TR" sz="1000" dirty="0" smtClean="0"/>
          </a:p>
          <a:p>
            <a:r>
              <a:rPr lang="tr-TR" sz="1000" b="1" smtClean="0"/>
              <a:t>İLETİŞİM / CONTACT</a:t>
            </a:r>
            <a:r>
              <a:rPr lang="tr-TR" sz="1000" smtClean="0"/>
              <a:t>:</a:t>
            </a:r>
            <a:endParaRPr lang="tr-T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2342</TotalTime>
  <Words>257</Words>
  <Application>Microsoft Office PowerPoint</Application>
  <PresentationFormat>Ekran Gösterisi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Kalabalık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oby</dc:creator>
  <cp:lastModifiedBy>GUVENLIK</cp:lastModifiedBy>
  <cp:revision>272</cp:revision>
  <cp:lastPrinted>1601-01-01T00:00:00Z</cp:lastPrinted>
  <dcterms:created xsi:type="dcterms:W3CDTF">1601-01-01T00:00:00Z</dcterms:created>
  <dcterms:modified xsi:type="dcterms:W3CDTF">2023-11-11T10:02:47Z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