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3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48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74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63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0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66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25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539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23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89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42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08EA4-534D-46BC-BDE6-F7A7E86047F1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6FAC-A1E4-4088-8055-B044096AB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56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80986" y="228601"/>
            <a:ext cx="826495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2020 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97866"/>
              </p:ext>
            </p:extLst>
          </p:nvPr>
        </p:nvGraphicFramePr>
        <p:xfrm>
          <a:off x="1091822" y="873456"/>
          <a:ext cx="10003808" cy="457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52"/>
                <a:gridCol w="1277266"/>
                <a:gridCol w="954597"/>
                <a:gridCol w="1301725"/>
                <a:gridCol w="867817"/>
                <a:gridCol w="192271"/>
                <a:gridCol w="429416"/>
                <a:gridCol w="1297559"/>
                <a:gridCol w="1266908"/>
                <a:gridCol w="1163874"/>
                <a:gridCol w="912223"/>
              </a:tblGrid>
              <a:tr h="7804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958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+mn-lt"/>
                          <a:cs typeface="+mn-cs"/>
                        </a:rPr>
                        <a:t>Çevre</a:t>
                      </a:r>
                      <a:r>
                        <a:rPr lang="tr-TR" sz="1000" b="0" i="0" u="none" strike="noStrike" baseline="0" dirty="0" smtClean="0">
                          <a:latin typeface="+mn-lt"/>
                          <a:cs typeface="+mn-cs"/>
                        </a:rPr>
                        <a:t> Standartlarımız ve Çevre Boyutlarımız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Tü</a:t>
                      </a:r>
                      <a:r>
                        <a:rPr lang="tr-TR" sz="1000" u="none" strike="noStrike" baseline="0" dirty="0" smtClean="0"/>
                        <a:t>m Personelimiz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ÇYS </a:t>
                      </a:r>
                      <a:r>
                        <a:rPr lang="tr-TR" sz="1000" u="none" strike="noStrike" dirty="0" err="1" smtClean="0"/>
                        <a:t>nin</a:t>
                      </a:r>
                      <a:r>
                        <a:rPr lang="tr-TR" sz="1000" u="none" strike="noStrike" dirty="0" smtClean="0"/>
                        <a:t> doğaya ve otelimize katkıları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20.05.2020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Our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en-US" sz="1000" u="none" strike="noStrike" dirty="0" smtClean="0"/>
                        <a:t>environmental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standarts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environmental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dimensions</a:t>
                      </a:r>
                      <a:r>
                        <a:rPr lang="en-US" sz="1000" u="none" strike="noStrike" dirty="0" smtClean="0"/>
                        <a:t> 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All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our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staff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Sytem’s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contribution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to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nature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our</a:t>
                      </a:r>
                      <a:r>
                        <a:rPr lang="tr-TR" sz="1000" u="none" strike="noStrike" dirty="0" smtClean="0"/>
                        <a:t> hotel.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20.05.2020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561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Sıfır Atık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</a:t>
                      </a:r>
                      <a:r>
                        <a:rPr lang="tr-TR" sz="1000" u="none" strike="noStrike" dirty="0" smtClean="0"/>
                        <a:t>Halkı,</a:t>
                      </a:r>
                    </a:p>
                    <a:p>
                      <a:pPr algn="ctr" fontAlgn="t"/>
                      <a:r>
                        <a:rPr lang="tr-TR" sz="1000" u="none" strike="noStrike" dirty="0" smtClean="0"/>
                        <a:t>Turistler ve çalışanlarımız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Atıkların kontrolü</a:t>
                      </a:r>
                      <a:r>
                        <a:rPr lang="tr-TR" sz="1000" u="none" strike="noStrike" baseline="0" dirty="0" smtClean="0"/>
                        <a:t> ve değerlendirilmesi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10.06.2020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Zero </a:t>
                      </a:r>
                      <a:r>
                        <a:rPr lang="tr-TR" sz="1000" u="none" strike="noStrike" dirty="0" err="1" smtClean="0"/>
                        <a:t>waste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Local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people</a:t>
                      </a:r>
                      <a:r>
                        <a:rPr lang="tr-TR" sz="1000" u="none" strike="noStrike" dirty="0" smtClean="0"/>
                        <a:t>, </a:t>
                      </a:r>
                      <a:r>
                        <a:rPr lang="tr-TR" sz="1000" u="none" strike="noStrike" dirty="0" err="1" smtClean="0"/>
                        <a:t>tourists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employees</a:t>
                      </a:r>
                      <a:r>
                        <a:rPr lang="tr-TR" sz="1000" u="none" strike="noStrike" dirty="0" smtClean="0"/>
                        <a:t>.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Control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assessment</a:t>
                      </a:r>
                      <a:r>
                        <a:rPr lang="tr-TR" sz="1000" u="none" strike="noStrike" dirty="0" smtClean="0"/>
                        <a:t> of </a:t>
                      </a:r>
                      <a:r>
                        <a:rPr lang="tr-TR" sz="1000" u="none" strike="noStrike" dirty="0" err="1" smtClean="0"/>
                        <a:t>waste</a:t>
                      </a:r>
                      <a:r>
                        <a:rPr lang="tr-TR" sz="1000" u="none" strike="noStrike" dirty="0" smtClean="0"/>
                        <a:t>.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10.06.2020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259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Atık</a:t>
                      </a:r>
                      <a:r>
                        <a:rPr lang="tr-TR" sz="10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 Piller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Turistler ve Çalışanlarımız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Ağır metallerin</a:t>
                      </a:r>
                      <a:r>
                        <a:rPr lang="tr-TR" sz="1000" u="none" strike="noStrike" baseline="0" dirty="0" smtClean="0"/>
                        <a:t> doğa ve insan sağlığı ilişkisi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20.07.2020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 smtClean="0"/>
                        <a:t>Waste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batteries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 smtClean="0"/>
                        <a:t>Tourist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employees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 smtClean="0"/>
                        <a:t>Relationship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between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nature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and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human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health</a:t>
                      </a:r>
                      <a:r>
                        <a:rPr lang="tr-TR" sz="1000" u="none" strike="noStrike" baseline="0" dirty="0" smtClean="0"/>
                        <a:t> of </a:t>
                      </a:r>
                      <a:r>
                        <a:rPr lang="tr-TR" sz="1000" u="none" strike="noStrike" baseline="0" dirty="0" err="1" smtClean="0"/>
                        <a:t>heavy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metals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20.07.2020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Kıyı</a:t>
                      </a:r>
                      <a:r>
                        <a:rPr lang="tr-TR" sz="1000" baseline="0" dirty="0" smtClean="0"/>
                        <a:t>/Plaj Temizliği 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</a:t>
                      </a:r>
                      <a:r>
                        <a:rPr lang="tr-TR" sz="1000" dirty="0" smtClean="0"/>
                        <a:t>çalışanları ve </a:t>
                      </a:r>
                      <a:r>
                        <a:rPr lang="tr-TR" sz="1000" dirty="0" err="1" smtClean="0"/>
                        <a:t>miasfirler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10.07.2020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Beach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cleaning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Tourist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and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employees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Environmental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awareness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10.07.2020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93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misafirleri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Ağustos-Eylül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calendar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needs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to</a:t>
                      </a:r>
                      <a:r>
                        <a:rPr lang="tr-TR" sz="1000" dirty="0"/>
                        <a:t> be done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Town residents, Hotel staff and guests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August</a:t>
                      </a:r>
                      <a:r>
                        <a:rPr lang="tr-TR" sz="1000" dirty="0" smtClean="0"/>
                        <a:t>-</a:t>
                      </a:r>
                      <a:r>
                        <a:rPr lang="tr-TR" sz="1000" dirty="0" err="1" smtClean="0"/>
                        <a:t>Septemb</a:t>
                      </a:r>
                      <a:r>
                        <a:rPr lang="tr-TR" sz="1000" dirty="0" smtClean="0"/>
                        <a:t>.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2057400" y="5715000"/>
            <a:ext cx="571823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B</a:t>
            </a:r>
            <a:r>
              <a:rPr lang="tr-TR" sz="1000" b="1" dirty="0">
                <a:solidFill>
                  <a:srgbClr val="FF0000"/>
                </a:solidFill>
              </a:rPr>
              <a:t>ODRUM</a:t>
            </a:r>
          </a:p>
          <a:p>
            <a:r>
              <a:rPr lang="tr-TR" sz="1000" dirty="0"/>
              <a:t>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BODRUM BELEDİYESİ-CACTUS HOTELS 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5608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202</Words>
  <Application>Microsoft Office PowerPoint</Application>
  <PresentationFormat>Geniş ekran</PresentationFormat>
  <Paragraphs>67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AYDIN_TURAN</dc:creator>
  <cp:lastModifiedBy>AYDIN_TURAN</cp:lastModifiedBy>
  <cp:revision>2</cp:revision>
  <dcterms:created xsi:type="dcterms:W3CDTF">2019-11-13T10:03:25Z</dcterms:created>
  <dcterms:modified xsi:type="dcterms:W3CDTF">2019-11-13T10:21:58Z</dcterms:modified>
</cp:coreProperties>
</file>