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44500" y="47625"/>
            <a:ext cx="8266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sp>
        <p:nvSpPr>
          <p:cNvPr id="45059" name="10 Metin kutusu"/>
          <p:cNvSpPr txBox="1">
            <a:spLocks noChangeArrowheads="1"/>
          </p:cNvSpPr>
          <p:nvPr/>
        </p:nvSpPr>
        <p:spPr bwMode="auto">
          <a:xfrm>
            <a:off x="4038600" y="5934075"/>
            <a:ext cx="513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ETKİNLİKLERİN HİTAP ETTİĞİ BÖLGE: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200">
                <a:latin typeface="Arial" charset="0"/>
              </a:rPr>
              <a:t>Belek Turizm Merkezi</a:t>
            </a:r>
            <a:r>
              <a:rPr lang="tr-TR" altLang="tr-TR" sz="1000">
                <a:latin typeface="Arial" charset="0"/>
              </a:rPr>
              <a:t> </a:t>
            </a:r>
            <a:endParaRPr lang="tr-TR" altLang="tr-TR" sz="1000" b="1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REGION OF ACTIVITES )</a:t>
            </a:r>
            <a:endParaRPr lang="tr-TR" altLang="tr-TR" sz="8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 </a:t>
            </a:r>
            <a:endParaRPr lang="tr-TR" altLang="tr-TR" sz="10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 ORGANİZE EDEN BELEDİYE-DERNEK VEYA İŞLETME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000" b="1">
                <a:latin typeface="Arial" charset="0"/>
              </a:rPr>
              <a:t>: </a:t>
            </a:r>
            <a:r>
              <a:rPr lang="tr-TR" altLang="tr-TR" sz="1200" b="1">
                <a:latin typeface="Arial" charset="0"/>
              </a:rPr>
              <a:t>Betuyab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ACTIVITIES ORGANIZED BY 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562865"/>
              </p:ext>
            </p:extLst>
          </p:nvPr>
        </p:nvGraphicFramePr>
        <p:xfrm>
          <a:off x="195263" y="584200"/>
          <a:ext cx="8763000" cy="534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1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8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10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19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03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241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864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0241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933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3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ETKİNLİK ADI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KATEGORİSİ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HEDEF GRUP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ETKİNLİK AMACI VE İÇERİĞİ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TARİH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CATEGORY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TARGET GROUP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 AND CONTENT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9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9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7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5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41</Words>
  <Application>Microsoft Office PowerPoint</Application>
  <PresentationFormat>Ekran Gösterisi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PEK</dc:creator>
  <cp:lastModifiedBy>Raziye Cetin</cp:lastModifiedBy>
  <cp:revision>3</cp:revision>
  <dcterms:created xsi:type="dcterms:W3CDTF">2021-04-29T09:04:24Z</dcterms:created>
  <dcterms:modified xsi:type="dcterms:W3CDTF">2022-11-17T08:28:48Z</dcterms:modified>
</cp:coreProperties>
</file>