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17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17.11.2022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17.11.2022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17.11.2022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17.11.2022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17.11.2022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17.11.2022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17.11.2022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17.11.2022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17.11.2022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17.11.2022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17.11.2022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17.11.2022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etin kutusu"/>
          <p:cNvSpPr txBox="1"/>
          <p:nvPr/>
        </p:nvSpPr>
        <p:spPr>
          <a:xfrm>
            <a:off x="444500" y="47625"/>
            <a:ext cx="8266113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tr-TR" sz="2400" b="1" dirty="0" smtClean="0">
                <a:solidFill>
                  <a:srgbClr val="002060"/>
                </a:solidFill>
                <a:latin typeface="+mn-lt"/>
              </a:rPr>
              <a:t>2023 </a:t>
            </a:r>
            <a:r>
              <a:rPr lang="tr-TR" sz="2400" b="1" dirty="0">
                <a:solidFill>
                  <a:srgbClr val="002060"/>
                </a:solidFill>
                <a:latin typeface="+mn-lt"/>
              </a:rPr>
              <a:t>YILINDA GERÇEKLEŞTİRİLECEK ÇEVRE EĞİTİM ETKİNLİKLERİ</a:t>
            </a:r>
          </a:p>
        </p:txBody>
      </p:sp>
      <p:sp>
        <p:nvSpPr>
          <p:cNvPr id="45059" name="10 Metin kutusu"/>
          <p:cNvSpPr txBox="1">
            <a:spLocks noChangeArrowheads="1"/>
          </p:cNvSpPr>
          <p:nvPr/>
        </p:nvSpPr>
        <p:spPr bwMode="auto">
          <a:xfrm>
            <a:off x="4038600" y="5934075"/>
            <a:ext cx="51355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000" b="1">
                <a:latin typeface="Arial" charset="0"/>
              </a:rPr>
              <a:t>ETKİNLİKLERİN HİTAP ETTİĞİ BÖLGE:</a:t>
            </a:r>
            <a:r>
              <a:rPr lang="tr-TR" altLang="tr-TR" sz="1000">
                <a:latin typeface="Arial" charset="0"/>
              </a:rPr>
              <a:t> </a:t>
            </a:r>
            <a:r>
              <a:rPr lang="tr-TR" altLang="tr-TR" sz="1200">
                <a:latin typeface="Arial" charset="0"/>
              </a:rPr>
              <a:t>Belek Turizm Merkezi</a:t>
            </a:r>
            <a:r>
              <a:rPr lang="tr-TR" altLang="tr-TR" sz="1000">
                <a:latin typeface="Arial" charset="0"/>
              </a:rPr>
              <a:t> </a:t>
            </a:r>
            <a:endParaRPr lang="tr-TR" altLang="tr-TR" sz="1000" b="1">
              <a:solidFill>
                <a:srgbClr val="FF00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000">
                <a:latin typeface="Arial" charset="0"/>
              </a:rPr>
              <a:t>( REGION OF ACTIVITES )</a:t>
            </a:r>
            <a:endParaRPr lang="tr-TR" altLang="tr-TR" sz="800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000" b="1">
                <a:latin typeface="Arial" charset="0"/>
              </a:rPr>
              <a:t> </a:t>
            </a:r>
            <a:endParaRPr lang="tr-TR" altLang="tr-TR" sz="1000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000" b="1">
                <a:latin typeface="Arial" charset="0"/>
              </a:rPr>
              <a:t>ETKİNLİKLERİ ORGANİZE EDEN BELEDİYE-DERNEK VEYA İŞLETME</a:t>
            </a:r>
            <a:r>
              <a:rPr lang="tr-TR" altLang="tr-TR" sz="1000">
                <a:latin typeface="Arial" charset="0"/>
              </a:rPr>
              <a:t> </a:t>
            </a:r>
            <a:r>
              <a:rPr lang="tr-TR" altLang="tr-TR" sz="1000" b="1">
                <a:latin typeface="Arial" charset="0"/>
              </a:rPr>
              <a:t>: </a:t>
            </a:r>
            <a:r>
              <a:rPr lang="tr-TR" altLang="tr-TR" sz="1200" b="1">
                <a:latin typeface="Arial" charset="0"/>
              </a:rPr>
              <a:t>Betuyab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000">
                <a:latin typeface="Arial" charset="0"/>
              </a:rPr>
              <a:t>( ACTIVITIES ORGANIZED BY )</a:t>
            </a: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6562865"/>
              </p:ext>
            </p:extLst>
          </p:nvPr>
        </p:nvGraphicFramePr>
        <p:xfrm>
          <a:off x="195263" y="584200"/>
          <a:ext cx="8763000" cy="53467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0817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5864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810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0198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4036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20241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58647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20241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809335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438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ETKİNLİK ADI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/ KATEGORİSİ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HEDEF GRUP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ETKİNLİK AMACI VE İÇERİĞİ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TARİH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ACTIVITY NAME</a:t>
                      </a:r>
                      <a:endParaRPr lang="tr-TR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/ CATEGORY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TARGET GROUP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ACTIVITY NAME AND CONTENT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DATE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004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995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799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9274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1004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759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41</Words>
  <Application>Microsoft Office PowerPoint</Application>
  <PresentationFormat>Ekran Gösterisi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Engin PEK</dc:creator>
  <cp:lastModifiedBy>Raziye Cetin</cp:lastModifiedBy>
  <cp:revision>3</cp:revision>
  <dcterms:created xsi:type="dcterms:W3CDTF">2021-04-29T09:04:24Z</dcterms:created>
  <dcterms:modified xsi:type="dcterms:W3CDTF">2022-11-17T08:28:48Z</dcterms:modified>
</cp:coreProperties>
</file>