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87133"/>
              </p:ext>
            </p:extLst>
          </p:nvPr>
        </p:nvGraphicFramePr>
        <p:xfrm>
          <a:off x="195263" y="584200"/>
          <a:ext cx="8955101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smtClean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</a:t>
                      </a:r>
                      <a:r>
                        <a:rPr lang="tr-TR" sz="1100" dirty="0" smtClean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01/06/2024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</a:t>
                      </a:r>
                      <a:r>
                        <a:rPr lang="tr-TR" sz="1100" dirty="0" smtClean="0">
                          <a:effectLst/>
                        </a:rPr>
                        <a:t>24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</a:t>
                      </a:r>
                      <a:r>
                        <a:rPr lang="tr-TR" sz="1100" dirty="0" smtClean="0">
                          <a:effectLst/>
                        </a:rPr>
                        <a:t>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Fulya Ozgur</cp:lastModifiedBy>
  <cp:revision>5</cp:revision>
  <dcterms:created xsi:type="dcterms:W3CDTF">2017-04-11T11:56:54Z</dcterms:created>
  <dcterms:modified xsi:type="dcterms:W3CDTF">2023-11-18T06:20:36Z</dcterms:modified>
</cp:coreProperties>
</file>