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392" autoAdjust="0"/>
  </p:normalViewPr>
  <p:slideViewPr>
    <p:cSldViewPr>
      <p:cViewPr varScale="1">
        <p:scale>
          <a:sx n="54" d="100"/>
          <a:sy n="54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17.11.2022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26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17.11.2022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972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11/17/2022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39522" y="457200"/>
            <a:ext cx="826495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2023 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308250"/>
              </p:ext>
            </p:extLst>
          </p:nvPr>
        </p:nvGraphicFramePr>
        <p:xfrm>
          <a:off x="381000" y="1219200"/>
          <a:ext cx="8479202" cy="426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8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6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3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528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</a:t>
                      </a:r>
                      <a:r>
                        <a:rPr lang="sv-SE" sz="1000" u="none" strike="noStrike" dirty="0"/>
                        <a:t>ve </a:t>
                      </a:r>
                      <a:r>
                        <a:rPr lang="tr-TR" sz="1000" u="none" strike="noStrike" dirty="0"/>
                        <a:t>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+mn-lt"/>
                        </a:rPr>
                        <a:t>Çevre ve İnsan Foto</a:t>
                      </a:r>
                      <a:r>
                        <a:rPr kumimoji="0" lang="sv-SE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ğ</a:t>
                      </a:r>
                      <a:r>
                        <a:rPr lang="tr-TR" sz="1000" u="none" strike="noStrike" dirty="0">
                          <a:latin typeface="+mn-lt"/>
                        </a:rPr>
                        <a:t>raf Sergisi 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Personel ve </a:t>
                      </a:r>
                      <a:r>
                        <a:rPr lang="sv-SE" sz="1000" u="none" strike="noStrike" dirty="0"/>
                        <a:t>o</a:t>
                      </a:r>
                      <a:r>
                        <a:rPr lang="tr-TR" sz="1000" dirty="0"/>
                        <a:t>tel misafirleri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fontAlgn="t"/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Mayıs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environmental and human photograph exhibition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dirty="0" err="1"/>
                        <a:t>Village</a:t>
                      </a:r>
                      <a:r>
                        <a:rPr lang="tr-TR" sz="1000" dirty="0"/>
                        <a:t> residents, Hotel staff and 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May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Koruma ve Bilgilendirme Projesi - Basılı </a:t>
                      </a:r>
                      <a:r>
                        <a:rPr lang="tr-TR" sz="1000" u="none" strike="noStrike" dirty="0" err="1"/>
                        <a:t>Döküman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Halkı,</a:t>
                      </a:r>
                    </a:p>
                    <a:p>
                      <a:pPr algn="ctr" fontAlgn="t"/>
                      <a:r>
                        <a:rPr lang="tr-TR" sz="1000" u="none" strike="noStrike" dirty="0"/>
                        <a:t>Turistler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ve Diğer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Mayıs-Haziran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environmantal protection and information project</a:t>
                      </a:r>
                      <a:r>
                        <a:rPr lang="sv-SE" sz="1000" u="none" strike="noStrike" dirty="0"/>
                        <a:t> </a:t>
                      </a:r>
                      <a:r>
                        <a:rPr lang="tr-TR" sz="1000" u="none" strike="noStrike" dirty="0"/>
                        <a:t>-</a:t>
                      </a:r>
                      <a:r>
                        <a:rPr lang="sv-SE" sz="1000" u="none" strike="noStrike" dirty="0"/>
                        <a:t> </a:t>
                      </a:r>
                      <a:r>
                        <a:rPr lang="tr-TR" sz="1000" u="none" strike="noStrike" dirty="0"/>
                        <a:t> printed presentation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dirty="0" err="1"/>
                        <a:t>Village</a:t>
                      </a:r>
                      <a:r>
                        <a:rPr lang="tr-TR" sz="1000" dirty="0"/>
                        <a:t> residents, Hotel staff and 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May-</a:t>
                      </a: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Çevre Konulu Resim ve Kompozisyon Yarışması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/>
                        <a:t>Otel misafirleri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000" u="none" strike="noStrike" dirty="0" err="1"/>
                        <a:t>Misafirlerin</a:t>
                      </a:r>
                      <a:r>
                        <a:rPr lang="sv-SE" sz="1000" u="none" strike="noStrike" dirty="0"/>
                        <a:t> </a:t>
                      </a:r>
                      <a:r>
                        <a:rPr lang="tr-TR" sz="1000" u="none" strike="noStrike" dirty="0"/>
                        <a:t>çevre temizliğine dikkatelerini çekmek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Haziran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Picture and composition competition about environment cleaning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000" u="none" strike="noStrike" dirty="0"/>
                        <a:t>Hotel </a:t>
                      </a:r>
                      <a:r>
                        <a:rPr lang="sv-SE" sz="1000" u="none" strike="noStrike" dirty="0" err="1"/>
                        <a:t>guests</a:t>
                      </a:r>
                      <a:r>
                        <a:rPr lang="tr-TR" sz="1000" u="none" strike="noStrike" dirty="0"/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environment cleaning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June</a:t>
                      </a:r>
                      <a:r>
                        <a:rPr lang="tr-TR" sz="1000" dirty="0"/>
                        <a:t>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Küresel ısınma ve etkileri semineri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çalışanları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Temmuz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Seminar on global warming and its effects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Hotel employees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July</a:t>
                      </a:r>
                      <a:r>
                        <a:rPr lang="tr-TR" sz="1000" dirty="0"/>
                        <a:t>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/>
                        <a:t>Yöre Halkı, Personel ve </a:t>
                      </a:r>
                      <a:r>
                        <a:rPr lang="sv-SE" sz="1000" u="none" strike="noStrike" dirty="0"/>
                        <a:t>o</a:t>
                      </a:r>
                      <a:r>
                        <a:rPr lang="tr-TR" sz="1000" dirty="0"/>
                        <a:t>tel misafirleri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Ağustos-Eylül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calendar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needs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to</a:t>
                      </a:r>
                      <a:r>
                        <a:rPr lang="tr-TR" sz="1000" dirty="0"/>
                        <a:t> be done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dirty="0" err="1"/>
                        <a:t>Village</a:t>
                      </a:r>
                      <a:r>
                        <a:rPr lang="tr-TR" sz="1000" dirty="0"/>
                        <a:t> residents, Hotel staff and 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August-Septemb</a:t>
                      </a:r>
                      <a:r>
                        <a:rPr lang="tr-TR" sz="1000" dirty="0"/>
                        <a:t>. 2023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3886200" y="5620253"/>
            <a:ext cx="5086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200" b="1" dirty="0"/>
              <a:t>ETKİNLİKLERİN HİTAP ETTİĞİ BÖLGE:</a:t>
            </a:r>
            <a:r>
              <a:rPr lang="tr-TR" sz="1200" dirty="0"/>
              <a:t>  </a:t>
            </a:r>
            <a:r>
              <a:rPr lang="sv-SE" sz="1200" b="1" dirty="0">
                <a:solidFill>
                  <a:srgbClr val="FF0000"/>
                </a:solidFill>
              </a:rPr>
              <a:t>Karg</a:t>
            </a:r>
            <a:r>
              <a:rPr lang="tr-TR" sz="1200" dirty="0">
                <a:solidFill>
                  <a:srgbClr val="FF0000"/>
                </a:solidFill>
              </a:rPr>
              <a:t>ı</a:t>
            </a:r>
            <a:r>
              <a:rPr lang="tr-TR" sz="1200" b="1" dirty="0">
                <a:solidFill>
                  <a:srgbClr val="FF0000"/>
                </a:solidFill>
              </a:rPr>
              <a:t>cak</a:t>
            </a:r>
            <a:r>
              <a:rPr lang="sv-SE" sz="1200" b="1" dirty="0">
                <a:solidFill>
                  <a:srgbClr val="FF0000"/>
                </a:solidFill>
              </a:rPr>
              <a:t> - Alanya</a:t>
            </a:r>
            <a:endParaRPr lang="tr-TR" sz="1200" b="1" dirty="0">
              <a:solidFill>
                <a:srgbClr val="FF0000"/>
              </a:solidFill>
            </a:endParaRPr>
          </a:p>
          <a:p>
            <a:r>
              <a:rPr lang="tr-TR" sz="1200" dirty="0"/>
              <a:t>( REGION OF ACTIVITES )</a:t>
            </a:r>
            <a:r>
              <a:rPr lang="tr-TR" sz="1200" i="1" dirty="0"/>
              <a:t> </a:t>
            </a:r>
            <a:r>
              <a:rPr lang="tr-TR" sz="1200" dirty="0"/>
              <a:t> </a:t>
            </a:r>
          </a:p>
          <a:p>
            <a:r>
              <a:rPr lang="tr-TR" sz="1200" b="1" dirty="0"/>
              <a:t> </a:t>
            </a:r>
            <a:endParaRPr lang="tr-TR" sz="1200" dirty="0"/>
          </a:p>
          <a:p>
            <a:r>
              <a:rPr lang="tr-TR" sz="1200" b="1" dirty="0"/>
              <a:t>ETKİNLİKLERİ ORGANİZE EDEN İŞLETME</a:t>
            </a:r>
            <a:r>
              <a:rPr lang="tr-TR" sz="1200" dirty="0"/>
              <a:t> </a:t>
            </a:r>
            <a:r>
              <a:rPr lang="tr-TR" sz="1200" b="1" dirty="0"/>
              <a:t>: </a:t>
            </a:r>
            <a:r>
              <a:rPr lang="tr-TR" sz="1200" b="1" dirty="0">
                <a:solidFill>
                  <a:srgbClr val="FF0000"/>
                </a:solidFill>
              </a:rPr>
              <a:t>Kırbıyık Resort</a:t>
            </a:r>
            <a:r>
              <a:rPr lang="sv-SE" sz="1200" b="1" dirty="0">
                <a:solidFill>
                  <a:srgbClr val="FF0000"/>
                </a:solidFill>
              </a:rPr>
              <a:t> Hotel – </a:t>
            </a:r>
            <a:r>
              <a:rPr lang="tr-TR" sz="1200" dirty="0"/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2795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289</Words>
  <Application>Microsoft Office PowerPoint</Application>
  <PresentationFormat>Ekran Gösterisi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2017-10-12T15:35:27Z</dcterms:created>
  <dcterms:modified xsi:type="dcterms:W3CDTF">2022-11-17T13:10:17Z</dcterms:modified>
</cp:coreProperties>
</file>