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1995" autoAdjust="0"/>
  </p:normalViewPr>
  <p:slideViewPr>
    <p:cSldViewPr>
      <p:cViewPr varScale="1">
        <p:scale>
          <a:sx n="82" d="100"/>
          <a:sy n="82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23.12.2019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34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23.12.2019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29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31178"/>
              </p:ext>
            </p:extLst>
          </p:nvPr>
        </p:nvGraphicFramePr>
        <p:xfrm>
          <a:off x="381000" y="1219200"/>
          <a:ext cx="8797761" cy="4427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91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33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62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85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9980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Hedef grup ve yeri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 Liseliler</a:t>
                      </a:r>
                      <a:r>
                        <a:rPr lang="tr-TR" sz="1000" u="none" strike="noStrike" baseline="0" dirty="0" smtClean="0"/>
                        <a:t> ve Sivil Toplum Kuruluşu ile </a:t>
                      </a:r>
                      <a:r>
                        <a:rPr lang="tr-TR" sz="1000" u="none" strike="noStrike" dirty="0" smtClean="0"/>
                        <a:t>Plaj Temizliği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+mn-lt"/>
                          <a:cs typeface="+mn-cs"/>
                        </a:rPr>
                        <a:t>Öğrencilere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+mn-cs"/>
                        </a:rPr>
                        <a:t> ve Vatandaşlara Daha yaşanabilir Çevre bilincinin aşılanması.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kumimoji="0"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Beach Cleaning with High Schools and Non-Governmental Organizations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>Local People, Students and Other Countries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>More livable environment awareness for students and citizens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</a:t>
                      </a:r>
                      <a:r>
                        <a:rPr lang="tr-TR" sz="1000" u="none" strike="noStrike" dirty="0" smtClean="0"/>
                        <a:t>Projesi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</a:t>
                      </a:r>
                      <a:r>
                        <a:rPr lang="tr-TR" sz="1000" baseline="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Protection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Information Project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People,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visitors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>Conservation and Promotion of Plants, Birds and Other Creatures Around Us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Çevre Konulu </a:t>
                      </a:r>
                      <a:r>
                        <a:rPr lang="tr-TR" sz="1000" u="none" strike="noStrike" dirty="0" smtClean="0"/>
                        <a:t>Afiş</a:t>
                      </a:r>
                      <a:r>
                        <a:rPr lang="tr-TR" sz="1000" u="none" strike="noStrike" baseline="0" dirty="0" smtClean="0"/>
                        <a:t> ve Broşürlerin </a:t>
                      </a:r>
                      <a:r>
                        <a:rPr lang="tr-TR" sz="1000" u="none" strike="noStrike" baseline="0" dirty="0" err="1" smtClean="0"/>
                        <a:t>Dagıtılması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Çevre Bilinçlendirilmesi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kumimoji="0"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of Posters and Brochures on Environment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/>
                        <a:t>Local People, Students and Other Countries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buSzPct val="65000"/>
                        <a:buFont typeface="Wingdings 3" pitchFamily="18" charset="2"/>
                        <a:buNone/>
                      </a:pPr>
                      <a:r>
                        <a:rPr lang="tr-TR" sz="1000" dirty="0" smtClean="0">
                          <a:latin typeface="Calibri" panose="020F0502020204030204" pitchFamily="34" charset="0"/>
                        </a:rPr>
                        <a:t>Okullarda Çevre</a:t>
                      </a:r>
                    </a:p>
                    <a:p>
                      <a:pPr marL="342900" indent="-342900">
                        <a:buSzPct val="65000"/>
                        <a:buFont typeface="Wingdings 3" pitchFamily="18" charset="2"/>
                        <a:buNone/>
                      </a:pPr>
                      <a:r>
                        <a:rPr lang="tr-TR" sz="1000" dirty="0" smtClean="0">
                          <a:latin typeface="Calibri" panose="020F0502020204030204" pitchFamily="34" charset="0"/>
                        </a:rPr>
                        <a:t>Bilinçlendirme Eğitimi ve</a:t>
                      </a:r>
                    </a:p>
                    <a:p>
                      <a:pPr marL="342900" indent="-342900">
                        <a:buSzPct val="65000"/>
                        <a:buFont typeface="Wingdings 3" pitchFamily="18" charset="2"/>
                        <a:buNone/>
                      </a:pPr>
                      <a:r>
                        <a:rPr lang="tr-TR" sz="1000" dirty="0" smtClean="0">
                          <a:latin typeface="Calibri" panose="020F0502020204030204" pitchFamily="34" charset="0"/>
                        </a:rPr>
                        <a:t>Ağaç Dikim Etkinliği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Environment in Schools Awareness Raising Tree Planting Event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Preparing and distributing a Blue Flag brochure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Local People, Students and Other Countries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Flag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August-September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80025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………</a:t>
            </a:r>
            <a:r>
              <a:rPr lang="tr-TR" sz="1000" b="1" dirty="0" err="1" smtClean="0">
                <a:solidFill>
                  <a:srgbClr val="FF0000"/>
                </a:solidFill>
              </a:rPr>
              <a:t>Özdere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  <a:r>
              <a:rPr lang="tr-TR" sz="1000" b="1" dirty="0" err="1" smtClean="0">
                <a:solidFill>
                  <a:srgbClr val="FF0000"/>
                </a:solidFill>
              </a:rPr>
              <a:t>Çukuarltı</a:t>
            </a:r>
            <a:r>
              <a:rPr lang="tr-TR" sz="1000" b="1" dirty="0" smtClean="0">
                <a:solidFill>
                  <a:srgbClr val="FF0000"/>
                </a:solidFill>
              </a:rPr>
              <a:t> Mahallesi, </a:t>
            </a:r>
            <a:r>
              <a:rPr lang="tr-TR" sz="1000" b="1" dirty="0" err="1" smtClean="0">
                <a:solidFill>
                  <a:srgbClr val="FF0000"/>
                </a:solidFill>
              </a:rPr>
              <a:t>Özdere</a:t>
            </a:r>
            <a:r>
              <a:rPr lang="tr-TR" sz="1000" b="1" dirty="0" smtClean="0">
                <a:solidFill>
                  <a:srgbClr val="FF0000"/>
                </a:solidFill>
              </a:rPr>
              <a:t> Orta Mahalle ve  Gümüldür………………………..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…Menderes Belediyesi………………………………………..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</a:t>
            </a:r>
            <a:r>
              <a:rPr lang="tr-TR" sz="1000" dirty="0" smtClean="0"/>
              <a:t>)</a:t>
            </a:r>
          </a:p>
          <a:p>
            <a:endParaRPr lang="tr-TR" sz="1000" dirty="0" smtClean="0"/>
          </a:p>
          <a:p>
            <a:r>
              <a:rPr lang="tr-TR" sz="1000" b="1" dirty="0" smtClean="0"/>
              <a:t>İLETİŞİM / CONTACT</a:t>
            </a:r>
            <a:r>
              <a:rPr lang="tr-TR" sz="1000" dirty="0" smtClean="0">
                <a:sym typeface="Wingdings" panose="05000000000000000000" pitchFamily="2" charset="2"/>
              </a:rPr>
              <a:t>: (0232) 700 00 00 </a:t>
            </a:r>
            <a:endParaRPr lang="tr-T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3551</TotalTime>
  <Words>243</Words>
  <Application>Microsoft Office PowerPoint</Application>
  <PresentationFormat>Ekran Gösterisi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Wingdings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Windows Kullanıcısı</cp:lastModifiedBy>
  <cp:revision>289</cp:revision>
  <cp:lastPrinted>1601-01-01T00:00:00Z</cp:lastPrinted>
  <dcterms:created xsi:type="dcterms:W3CDTF">1601-01-01T00:00:00Z</dcterms:created>
  <dcterms:modified xsi:type="dcterms:W3CDTF">2019-12-23T08:11:52Z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