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>
          <a:xfrm>
            <a:off x="250825" y="260350"/>
            <a:ext cx="2674938" cy="635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000" smtClean="0"/>
              <a:t/>
            </a:r>
            <a:br>
              <a:rPr lang="tr-TR" sz="2000" smtClean="0"/>
            </a:br>
            <a:endParaRPr lang="tr-TR" sz="2000" smtClean="0"/>
          </a:p>
        </p:txBody>
      </p:sp>
      <p:sp>
        <p:nvSpPr>
          <p:cNvPr id="10" name="9 Akış Çizelgesi: İşlem"/>
          <p:cNvSpPr/>
          <p:nvPr/>
        </p:nvSpPr>
        <p:spPr>
          <a:xfrm>
            <a:off x="251520" y="836712"/>
            <a:ext cx="5760640" cy="280831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solidFill>
                  <a:schemeClr val="tx1"/>
                </a:solidFill>
              </a:rPr>
              <a:t>Çandarlı Kalesi denize karşı olması sebebiyle kenti dış saldırılardan korunmasında kullanılmıştır. Tam olarak hangi tarihte yapıldığı bilinmemekle birlikte; M.Ö. 6.yüzyıllarda </a:t>
            </a:r>
            <a:r>
              <a:rPr lang="tr-TR" dirty="0" err="1">
                <a:solidFill>
                  <a:schemeClr val="tx1"/>
                </a:solidFill>
              </a:rPr>
              <a:t>Pitane</a:t>
            </a:r>
            <a:r>
              <a:rPr lang="tr-TR" dirty="0">
                <a:solidFill>
                  <a:schemeClr val="tx1"/>
                </a:solidFill>
              </a:rPr>
              <a:t> sitesi içinde bir işlev gördüğü düşüncesi vardır. Kale yapıldığı dönemden itibaren çok hasar görmüştür; fakat hemen onarılıp yenilenmiştir. Bugün ki son yapısında ise Cenevizlilerin katkısı vardır. Çandarlı Kalesi'ni İzmir tatilinizde ziyaret edebilirsiniz. Kaleden görünen deniz manzarasına bayılacak; dışı kadar içi de sizi fazlasıyla etkileyecek. 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11" name="10 Akış Çizelgesi: İşlem"/>
          <p:cNvSpPr/>
          <p:nvPr/>
        </p:nvSpPr>
        <p:spPr>
          <a:xfrm>
            <a:off x="251520" y="3789040"/>
            <a:ext cx="5760640" cy="2808312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One of the historical richness of </a:t>
            </a:r>
            <a:r>
              <a:rPr lang="en-US" sz="2400" dirty="0" err="1">
                <a:solidFill>
                  <a:schemeClr val="tx1"/>
                </a:solidFill>
              </a:rPr>
              <a:t>Çandarlıi</a:t>
            </a:r>
            <a:r>
              <a:rPr lang="en-US" sz="2400" dirty="0">
                <a:solidFill>
                  <a:schemeClr val="tx1"/>
                </a:solidFill>
              </a:rPr>
              <a:t> is the castle of </a:t>
            </a:r>
            <a:r>
              <a:rPr lang="en-US" sz="2400" dirty="0" err="1">
                <a:solidFill>
                  <a:schemeClr val="tx1"/>
                </a:solidFill>
              </a:rPr>
              <a:t>Pytany</a:t>
            </a:r>
            <a:r>
              <a:rPr lang="en-US" sz="2400" dirty="0">
                <a:solidFill>
                  <a:schemeClr val="tx1"/>
                </a:solidFill>
              </a:rPr>
              <a:t> whose present name is </a:t>
            </a:r>
            <a:r>
              <a:rPr lang="en-US" sz="2400" dirty="0" err="1">
                <a:solidFill>
                  <a:schemeClr val="tx1"/>
                </a:solidFill>
              </a:rPr>
              <a:t>Çandarlı</a:t>
            </a:r>
            <a:r>
              <a:rPr lang="en-US" sz="2400" dirty="0">
                <a:solidFill>
                  <a:schemeClr val="tx1"/>
                </a:solidFill>
              </a:rPr>
              <a:t> Castle. Glorious </a:t>
            </a:r>
            <a:r>
              <a:rPr lang="en-US" sz="2400" dirty="0" err="1">
                <a:solidFill>
                  <a:schemeClr val="tx1"/>
                </a:solidFill>
              </a:rPr>
              <a:t>Pytany</a:t>
            </a:r>
            <a:r>
              <a:rPr lang="en-US" sz="2400" dirty="0">
                <a:solidFill>
                  <a:schemeClr val="tx1"/>
                </a:solidFill>
              </a:rPr>
              <a:t> Castle which is estimated to be built in the 13th century and restored by the Turks is one of the best preserved castles in Turkey.</a:t>
            </a:r>
            <a:endParaRPr lang="tr-TR" sz="2400" b="1" u="sng" dirty="0">
              <a:solidFill>
                <a:schemeClr val="tx1"/>
              </a:solidFill>
            </a:endParaRPr>
          </a:p>
        </p:txBody>
      </p:sp>
      <p:sp>
        <p:nvSpPr>
          <p:cNvPr id="12" name="11 Akış Çizelgesi: İşlem"/>
          <p:cNvSpPr/>
          <p:nvPr/>
        </p:nvSpPr>
        <p:spPr>
          <a:xfrm>
            <a:off x="251520" y="224880"/>
            <a:ext cx="5760640" cy="467816"/>
          </a:xfrm>
          <a:prstGeom prst="flowChartProcess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600" b="1" dirty="0" smtClean="0">
                <a:solidFill>
                  <a:schemeClr val="tx1"/>
                </a:solidFill>
              </a:rPr>
              <a:t>Çandarlı Kalesi</a:t>
            </a:r>
            <a:endParaRPr lang="tr-TR" sz="1600" b="1" dirty="0">
              <a:solidFill>
                <a:schemeClr val="tx1"/>
              </a:solidFill>
            </a:endParaRPr>
          </a:p>
        </p:txBody>
      </p:sp>
      <p:pic>
        <p:nvPicPr>
          <p:cNvPr id="18434" name="Picture 2" descr="http://www.dikiliguide.com/images/candarli-kales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9" r="4198"/>
          <a:stretch/>
        </p:blipFill>
        <p:spPr bwMode="auto">
          <a:xfrm>
            <a:off x="6187397" y="2443780"/>
            <a:ext cx="2777091" cy="189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6" name="Picture 4" descr="https://encrypted-tbn3.gstatic.com/images?q=tbn:ANd9GcQUI-M81_NUngx9nspJBWTld-JVJFNfQJlBbSm01I49HllEzAW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12" y="4544749"/>
            <a:ext cx="2755776" cy="182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https://encrypted-tbn2.gstatic.com/images?q=tbn:ANd9GcTrWnKIxkzzl7ShsajGUkXljldC4dWP2UasheE7Oni2RW2ohjq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712" y="360794"/>
            <a:ext cx="2755776" cy="185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6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Ekran Gösterisi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İzmir Mavi Bayrak</dc:creator>
  <cp:lastModifiedBy>SERAY BOZKAYA</cp:lastModifiedBy>
  <cp:revision>2</cp:revision>
  <dcterms:created xsi:type="dcterms:W3CDTF">2013-06-27T05:57:50Z</dcterms:created>
  <dcterms:modified xsi:type="dcterms:W3CDTF">2017-10-18T06:31:40Z</dcterms:modified>
</cp:coreProperties>
</file>