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3" r:id="rId3"/>
    <p:sldId id="264" r:id="rId4"/>
    <p:sldId id="265" r:id="rId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D0E7B-155D-4B02-BECA-6BE4B88022E6}" type="datetimeFigureOut">
              <a:rPr lang="tr-TR" smtClean="0"/>
              <a:t>28.11.2022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CDA8E-AEA0-49F7-8034-9CDC41DBBEAC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CDA8E-AEA0-49F7-8034-9CDC41DBBEAC}" type="slidenum">
              <a:rPr lang="tr-TR" smtClean="0"/>
              <a:t>4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67D9-D0CD-4DA5-9D9D-45E5A29FB6DD}" type="datetimeFigureOut">
              <a:rPr lang="tr-TR" smtClean="0"/>
              <a:t>28.11.2022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8D94-7044-4C88-8AEE-253CA7A4EB4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67D9-D0CD-4DA5-9D9D-45E5A29FB6DD}" type="datetimeFigureOut">
              <a:rPr lang="tr-TR" smtClean="0"/>
              <a:t>28.11.2022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8D94-7044-4C88-8AEE-253CA7A4EB4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67D9-D0CD-4DA5-9D9D-45E5A29FB6DD}" type="datetimeFigureOut">
              <a:rPr lang="tr-TR" smtClean="0"/>
              <a:t>28.11.2022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8D94-7044-4C88-8AEE-253CA7A4EB4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67D9-D0CD-4DA5-9D9D-45E5A29FB6DD}" type="datetimeFigureOut">
              <a:rPr lang="tr-TR" smtClean="0"/>
              <a:t>28.11.2022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8D94-7044-4C88-8AEE-253CA7A4EB4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67D9-D0CD-4DA5-9D9D-45E5A29FB6DD}" type="datetimeFigureOut">
              <a:rPr lang="tr-TR" smtClean="0"/>
              <a:t>28.11.2022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8D94-7044-4C88-8AEE-253CA7A4EB4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67D9-D0CD-4DA5-9D9D-45E5A29FB6DD}" type="datetimeFigureOut">
              <a:rPr lang="tr-TR" smtClean="0"/>
              <a:t>28.11.2022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8D94-7044-4C88-8AEE-253CA7A4EB4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67D9-D0CD-4DA5-9D9D-45E5A29FB6DD}" type="datetimeFigureOut">
              <a:rPr lang="tr-TR" smtClean="0"/>
              <a:t>28.11.2022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8D94-7044-4C88-8AEE-253CA7A4EB4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67D9-D0CD-4DA5-9D9D-45E5A29FB6DD}" type="datetimeFigureOut">
              <a:rPr lang="tr-TR" smtClean="0"/>
              <a:t>28.11.2022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8D94-7044-4C88-8AEE-253CA7A4EB4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67D9-D0CD-4DA5-9D9D-45E5A29FB6DD}" type="datetimeFigureOut">
              <a:rPr lang="tr-TR" smtClean="0"/>
              <a:t>28.11.2022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8D94-7044-4C88-8AEE-253CA7A4EB4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67D9-D0CD-4DA5-9D9D-45E5A29FB6DD}" type="datetimeFigureOut">
              <a:rPr lang="tr-TR" smtClean="0"/>
              <a:t>28.11.2022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8D94-7044-4C88-8AEE-253CA7A4EB4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67D9-D0CD-4DA5-9D9D-45E5A29FB6DD}" type="datetimeFigureOut">
              <a:rPr lang="tr-TR" smtClean="0"/>
              <a:t>28.11.2022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8D94-7044-4C88-8AEE-253CA7A4EB4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267D9-D0CD-4DA5-9D9D-45E5A29FB6DD}" type="datetimeFigureOut">
              <a:rPr lang="tr-TR" smtClean="0"/>
              <a:t>28.11.2022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78D94-7044-4C88-8AEE-253CA7A4EB44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tr-TR" b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tr-TR" b="1" dirty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tr-TR" b="1" dirty="0">
                <a:solidFill>
                  <a:schemeClr val="tx2"/>
                </a:solidFill>
                <a:latin typeface="Comic Sans MS" pitchFamily="66" charset="0"/>
              </a:rPr>
            </a:br>
            <a:r>
              <a:rPr lang="tr-TR" b="1" dirty="0" smtClean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tr-TR" b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tr-TR" b="1" dirty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tr-TR" b="1" dirty="0">
                <a:solidFill>
                  <a:schemeClr val="tx2"/>
                </a:solidFill>
                <a:latin typeface="Comic Sans MS" pitchFamily="66" charset="0"/>
              </a:rPr>
            </a:br>
            <a:r>
              <a:rPr lang="tr-TR" b="1" dirty="0" smtClean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tr-TR" b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tr-TR" b="1" dirty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tr-TR" b="1" dirty="0">
                <a:solidFill>
                  <a:schemeClr val="tx2"/>
                </a:solidFill>
                <a:latin typeface="Comic Sans MS" pitchFamily="66" charset="0"/>
              </a:rPr>
            </a:br>
            <a:r>
              <a:rPr lang="tr-TR" b="1" dirty="0" smtClean="0">
                <a:solidFill>
                  <a:schemeClr val="tx2"/>
                </a:solidFill>
                <a:latin typeface="Comic Sans MS" pitchFamily="66" charset="0"/>
              </a:rPr>
              <a:t>YETKİN HOTEL MAVİ BAYRAK SUNUMU </a:t>
            </a:r>
            <a:endParaRPr lang="tr-TR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42395"/>
            <a:ext cx="5364088" cy="35760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721534"/>
              </p:ext>
            </p:extLst>
          </p:nvPr>
        </p:nvGraphicFramePr>
        <p:xfrm>
          <a:off x="428596" y="771805"/>
          <a:ext cx="8501122" cy="5298883"/>
        </p:xfrm>
        <a:graphic>
          <a:graphicData uri="http://schemas.openxmlformats.org/drawingml/2006/table">
            <a:tbl>
              <a:tblPr/>
              <a:tblGrid>
                <a:gridCol w="288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6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9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8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4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5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58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707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445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658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18112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924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92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92D05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4619" marR="4619" marT="46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Etkinlik adı</a:t>
                      </a: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Hedef </a:t>
                      </a:r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grup ve yeri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Aktivitenin amacı ve </a:t>
                      </a:r>
                      <a:r>
                        <a:rPr lang="tr-TR" sz="10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çeriği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Planlanan Tarih</a:t>
                      </a: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Name </a:t>
                      </a:r>
                      <a:r>
                        <a:rPr lang="tr-TR" sz="10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and</a:t>
                      </a:r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tr-TR" sz="10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Category</a:t>
                      </a:r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of </a:t>
                      </a:r>
                      <a:r>
                        <a:rPr lang="tr-TR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the</a:t>
                      </a:r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Activity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Target</a:t>
                      </a:r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tr-TR" sz="10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Group</a:t>
                      </a:r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tr-TR" sz="10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and</a:t>
                      </a:r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tr-TR" sz="10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place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Aim</a:t>
                      </a:r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tr-TR" sz="10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and</a:t>
                      </a:r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tr-TR" sz="10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content</a:t>
                      </a:r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of </a:t>
                      </a:r>
                      <a:r>
                        <a:rPr lang="tr-TR" sz="10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the</a:t>
                      </a:r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tr-TR" sz="10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activity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Date</a:t>
                      </a:r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of </a:t>
                      </a:r>
                      <a:r>
                        <a:rPr lang="tr-TR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the</a:t>
                      </a:r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Activity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34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2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DÜNYA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ÇEVRE GÜNÜ ETKİNLİKLERİ</a:t>
                      </a:r>
                      <a:endParaRPr lang="tr-T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Öğrenciler ve halk.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Yılda bir kez de olsa bu günün önemini anlatabilmek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Haziran 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2023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Campaigns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of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world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environment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day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Students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and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citizens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Having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an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environmantel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consciousness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June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2023</a:t>
                      </a:r>
                      <a:endParaRPr lang="tr-T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85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b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19" marR="10319" marT="9526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19" marR="10319" marT="9526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19" marR="10319" marT="9526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19" marR="10319" marT="952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6321"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CARETTA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CARETTALARIN KORUNMASI</a:t>
                      </a:r>
                      <a:endParaRPr lang="tr-T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Tüm sahillerimiz.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Nesli tükenen bu hayvanların yaşamasını sağlamak.yumurta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alanlarının korunması</a:t>
                      </a:r>
                      <a:endParaRPr lang="tr-T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Haziran 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2023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Protection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of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Caretta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Carettas</a:t>
                      </a:r>
                      <a:endParaRPr lang="tr-T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All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our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beaches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Keep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going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of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the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endangered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animals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lives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Letting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these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endangered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animals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live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June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2023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2696"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AĞAÇLANDIRMA ÇALIŞMALARI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İlçemizde yaşayan tüm halkımız.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Ormanların hayatımızdaki önemini anlatmak.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Mart 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2023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endParaRPr lang="tr-TR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800" b="0" i="0" u="none" strike="noStrike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Plant</a:t>
                      </a:r>
                      <a:r>
                        <a:rPr kumimoji="0" lang="tr-TR" sz="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800" b="0" i="0" u="none" strike="noStrike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campaigns</a:t>
                      </a:r>
                      <a:endParaRPr kumimoji="0" lang="tr-TR" sz="800" b="0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All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the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citizens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in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the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district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Telling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the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importance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of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forests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in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our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lives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March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2023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3882"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800" b="0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DOĞAL TARIM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Yöremizde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yaşayan tüm halkımız.</a:t>
                      </a:r>
                      <a:endParaRPr lang="tr-T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İlaçsız ürünler yetiştirmek, insan sağlığına önem vermek.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2023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endParaRPr lang="tr-TR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Eco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agriculture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To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whole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local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citizens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in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this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area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Giving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importance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to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public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health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and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growing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foods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without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fertilizers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.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2023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2535"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DENİZ TEMİZLİĞİ İÇİN YATLARIN KONTROLÜ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Yatlar.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Sıklıkla yatların denetlenmesi,yat çalışanların eğitilmesi.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Haziran-Ekim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2023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endParaRPr lang="tr-TR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Control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of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the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sea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for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celaning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boats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Yachts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Frequent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inspection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of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yachts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yacht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training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of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employees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.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June-October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2023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9750">
                <a:tc>
                  <a:txBody>
                    <a:bodyPr/>
                    <a:lstStyle/>
                    <a:p>
                      <a:pPr algn="ctr" fontAlgn="t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ALÇED-TÜRÇEV ORMANI BAKIMI VE HER YIL FİDAN DİKİMİ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Öğrenciler ve halk.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Zarar gören ormanların yenilenmesi.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Mart 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2023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  <a:endParaRPr lang="tr-TR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Maintenance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of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forest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and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planting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saplings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of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each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ruin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Alçed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Turçev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Students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and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the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public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Replacement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of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damaged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forest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.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March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2023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18735">
                <a:tc>
                  <a:txBody>
                    <a:bodyPr/>
                    <a:lstStyle/>
                    <a:p>
                      <a:pPr algn="ctr" fontAlgn="t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CANKURTARAN</a:t>
                      </a:r>
                      <a:r>
                        <a:rPr kumimoji="0" lang="tr-TR" sz="8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KURSU</a:t>
                      </a:r>
                      <a:endParaRPr kumimoji="0" lang="tr-TR" sz="800" b="0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Alçed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Altid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ve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Kontid</a:t>
                      </a:r>
                      <a:endParaRPr lang="tr-T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Eğitimli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cankuratran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yetiştirip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ihtiyaca cevap vermek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Mart-Nisan-Haziran 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2023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  <a:endParaRPr lang="tr-TR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Lifeguard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course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Alçed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Altid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and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Kontid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Life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guard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trained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to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respond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to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the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needs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grow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.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2023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3 Metin kutusu"/>
          <p:cNvSpPr txBox="1"/>
          <p:nvPr/>
        </p:nvSpPr>
        <p:spPr>
          <a:xfrm>
            <a:off x="454740" y="357166"/>
            <a:ext cx="81892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2023 </a:t>
            </a:r>
            <a:r>
              <a:rPr lang="tr-TR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YILINDA GERÇEKLEŞTİRİLECEK ÇEVRE EĞİTİM ETKİNLİKLERİ</a:t>
            </a:r>
          </a:p>
        </p:txBody>
      </p:sp>
    </p:spTree>
    <p:extLst>
      <p:ext uri="{BB962C8B-B14F-4D97-AF65-F5344CB8AC3E}">
        <p14:creationId xmlns:p14="http://schemas.microsoft.com/office/powerpoint/2010/main" val="137477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285860"/>
            <a:ext cx="4031996" cy="3888126"/>
          </a:xfrm>
          <a:prstGeom prst="rect">
            <a:avLst/>
          </a:prstGeom>
        </p:spPr>
      </p:pic>
      <p:pic>
        <p:nvPicPr>
          <p:cNvPr id="3" name="2 Resi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1285860"/>
            <a:ext cx="4291518" cy="3888126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0228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000" i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Hotel Yetkin </a:t>
            </a:r>
            <a:r>
              <a:rPr kumimoji="0" lang="tr-TR" sz="20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olarak sahilimizin yan tarafında  sahipsiz bölgenin temizliği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ve Konaklı sahili boyunca sürekli olarak temizlik yapılmaktadır. 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643050"/>
            <a:ext cx="2893219" cy="3993223"/>
          </a:xfrm>
          <a:prstGeom prst="rect">
            <a:avLst/>
          </a:prstGeom>
        </p:spPr>
      </p:pic>
      <p:pic>
        <p:nvPicPr>
          <p:cNvPr id="3" name="2 Resi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34" y="1645385"/>
            <a:ext cx="2472863" cy="3990888"/>
          </a:xfrm>
          <a:prstGeom prst="rect">
            <a:avLst/>
          </a:prstGeom>
        </p:spPr>
      </p:pic>
      <p:sp>
        <p:nvSpPr>
          <p:cNvPr id="6" name="5 Dikdörtgen"/>
          <p:cNvSpPr/>
          <p:nvPr/>
        </p:nvSpPr>
        <p:spPr>
          <a:xfrm>
            <a:off x="1500166" y="4286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>
                <a:solidFill>
                  <a:schemeClr val="tx2"/>
                </a:solidFill>
              </a:rPr>
              <a:t>Misafir çocukları ile gerçekleştirdiğimiz çevre etkinlikleri</a:t>
            </a:r>
            <a:endParaRPr lang="tr-TR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324</Words>
  <Application>Microsoft Office PowerPoint</Application>
  <PresentationFormat>Ekran Gösterisi (4:3)</PresentationFormat>
  <Paragraphs>88</Paragraphs>
  <Slides>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9" baseType="lpstr">
      <vt:lpstr>Arial</vt:lpstr>
      <vt:lpstr>Calibri</vt:lpstr>
      <vt:lpstr>Comic Sans MS</vt:lpstr>
      <vt:lpstr>Times New Roman</vt:lpstr>
      <vt:lpstr>Ofis Teması</vt:lpstr>
      <vt:lpstr>      YETKİN HOTEL MAVİ BAYRAK SUNUMU 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EFTALİA MARİN RESORT HOTEL MAVİ BAYRAK SUNUMU</dc:title>
  <dc:creator>serap</dc:creator>
  <cp:lastModifiedBy>ronaldinho424</cp:lastModifiedBy>
  <cp:revision>10</cp:revision>
  <dcterms:created xsi:type="dcterms:W3CDTF">2017-10-13T14:14:43Z</dcterms:created>
  <dcterms:modified xsi:type="dcterms:W3CDTF">2022-11-28T08:52:43Z</dcterms:modified>
</cp:coreProperties>
</file>