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notesMasterIdLst>
    <p:notesMasterId r:id="rId5"/>
  </p:notesMasterIdLst>
  <p:sldIdLst>
    <p:sldId id="420" r:id="rId2"/>
    <p:sldId id="426" r:id="rId3"/>
    <p:sldId id="446" r:id="rId4"/>
  </p:sldIdLst>
  <p:sldSz cx="9906000" cy="6858000" type="A4"/>
  <p:notesSz cx="6797675" cy="9931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0" autoAdjust="0"/>
    <p:restoredTop sz="93600" autoAdjust="0"/>
  </p:normalViewPr>
  <p:slideViewPr>
    <p:cSldViewPr snapToGrid="0">
      <p:cViewPr>
        <p:scale>
          <a:sx n="112" d="100"/>
          <a:sy n="112" d="100"/>
        </p:scale>
        <p:origin x="-462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0808E-3841-4DDC-8A92-3349F219C2A0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9486"/>
            <a:ext cx="543814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5659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3107"/>
            <a:ext cx="2945659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1BC58-FE79-4FE6-A4A0-9049CFA69E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512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4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512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46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512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4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2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3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02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93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80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68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94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2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9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5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7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C2FB-9145-4830-95E9-EE012CCFB516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043D73-3930-45EF-87EA-7C6593ACBF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6998" y="184935"/>
            <a:ext cx="8363164" cy="441789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2019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</a:t>
            </a:r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GERÇEKLEŞTİRİLMESİ PLANLANAN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ÇEVRE EĞİTİM ETKİNLİKLERİ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620696"/>
              </p:ext>
            </p:extLst>
          </p:nvPr>
        </p:nvGraphicFramePr>
        <p:xfrm>
          <a:off x="369869" y="698642"/>
          <a:ext cx="8620013" cy="5990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994"/>
                <a:gridCol w="990593"/>
                <a:gridCol w="1178807"/>
                <a:gridCol w="619737"/>
                <a:gridCol w="347133"/>
                <a:gridCol w="1185334"/>
                <a:gridCol w="838200"/>
                <a:gridCol w="1507066"/>
                <a:gridCol w="794149"/>
              </a:tblGrid>
              <a:tr h="47141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11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749312"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Eğitim Faaliyetleri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Otel , Hastane vb. çalışanları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Calibri" pitchFamily="34" charset="0"/>
                        </a:rPr>
                        <a:t>1</a:t>
                      </a:r>
                      <a:endParaRPr lang="tr-TR" sz="12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Calibri" pitchFamily="34" charset="0"/>
                        </a:rPr>
                        <a:t>Environmental</a:t>
                      </a:r>
                    </a:p>
                    <a:p>
                      <a:pPr algn="ctr"/>
                      <a:r>
                        <a:rPr lang="en-US" sz="1200" baseline="0" noProof="0" dirty="0" smtClean="0">
                          <a:latin typeface="Calibri" pitchFamily="34" charset="0"/>
                        </a:rPr>
                        <a:t> Educations 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Calibri" pitchFamily="34" charset="0"/>
                        </a:rPr>
                        <a:t>Students, Workers at Hotel, Hospital</a:t>
                      </a:r>
                      <a:r>
                        <a:rPr lang="en-US" sz="1200" baseline="0" noProof="0" dirty="0" smtClean="0">
                          <a:latin typeface="Calibri" pitchFamily="34" charset="0"/>
                        </a:rPr>
                        <a:t> etc.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Increase the Environmental Awareness</a:t>
                      </a:r>
                      <a:endParaRPr lang="en-US" sz="120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Calibri" pitchFamily="34" charset="0"/>
                        </a:rPr>
                        <a:t>2019 </a:t>
                      </a:r>
                    </a:p>
                  </a:txBody>
                  <a:tcPr marL="74295" marR="74295" anchor="ctr"/>
                </a:tc>
              </a:tr>
              <a:tr h="776970"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 Söyleşileri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Ecology Panels 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Students And Citizens 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The Environmental And Ecologic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Life </a:t>
                      </a:r>
                      <a:r>
                        <a:rPr lang="en-US" sz="1100" noProof="0" dirty="0" smtClean="0">
                          <a:latin typeface="Calibri" pitchFamily="34" charset="0"/>
                        </a:rPr>
                        <a:t>Awareness 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764749"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İle İlgili Belgesel Gösterimleri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Doğanın Korunması Ve Çevre Sorunlarına Dikkat Çekilmesi.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3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Documentary Movies About </a:t>
                      </a:r>
                      <a:r>
                        <a:rPr lang="en-US" sz="1100" kern="1200" noProof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Envoirenment</a:t>
                      </a:r>
                      <a:r>
                        <a:rPr lang="en-US" sz="110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And Ecology Life</a:t>
                      </a:r>
                      <a:endParaRPr lang="en-US" sz="110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Students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Protection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The Environment  and Take Attention to </a:t>
                      </a:r>
                      <a:r>
                        <a:rPr lang="en-US" sz="1100" baseline="0" noProof="0" dirty="0" err="1" smtClean="0">
                          <a:latin typeface="Calibri" pitchFamily="34" charset="0"/>
                        </a:rPr>
                        <a:t>Enviromental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Pollution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776970"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Festivali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 ve vatandaşlar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Nisan 2019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4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Environmental</a:t>
                      </a:r>
                    </a:p>
                    <a:p>
                      <a:pPr algn="ctr"/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Festival 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>
                          <a:latin typeface="Calibri" pitchFamily="34" charset="0"/>
                        </a:rPr>
                        <a:t>Students And Citizens 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April</a:t>
                      </a:r>
                      <a:r>
                        <a:rPr lang="tr-TR" sz="1100" baseline="0" dirty="0" smtClean="0">
                          <a:latin typeface="Calibri" pitchFamily="34" charset="0"/>
                        </a:rPr>
                        <a:t> 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1087518"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Okullar Arası Atık Toplama Yarışmaları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Geri Dönüşüm Bilincinin Arttırılması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5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Interscholastic Competition of Waste Battery and  Waste Vegetable Oil Collection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Students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the Recycling Awareness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764749">
                <a:tc>
                  <a:txBody>
                    <a:bodyPr/>
                    <a:lstStyle/>
                    <a:p>
                      <a:pPr algn="ctr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Muhtarlar Arası Atık Toplama Yarışmaları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Vatandaşlar ve Muhtarlar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Geri Dönüşüm Bilincinin Arttırılması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Tüm Yıl </a:t>
                      </a:r>
                    </a:p>
                    <a:p>
                      <a:pPr algn="ctr"/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6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Competition of Waste Battery, Waste Vegetable Oil Collection Among the Local Authorities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Citizens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And Local Authorities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the Recycling Awareness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4110" y="6090330"/>
            <a:ext cx="89282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>
                <a:latin typeface="Calibri" panose="020F0502020204030204" pitchFamily="34" charset="0"/>
              </a:rPr>
              <a:t> </a:t>
            </a:r>
            <a:r>
              <a:rPr lang="tr-TR" sz="1100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1100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1100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1100" b="1" dirty="0">
                <a:latin typeface="Calibri" panose="020F0502020204030204" pitchFamily="34" charset="0"/>
              </a:rPr>
              <a:t>ETKİNLİKLERİ ORGANİZE EDEN BELEDİYE-DERNEK VEYA İŞLETME : Muratpaşa </a:t>
            </a:r>
            <a:r>
              <a:rPr lang="tr-TR" sz="1100" b="1" dirty="0" smtClean="0">
                <a:latin typeface="Calibri" panose="020F0502020204030204" pitchFamily="34" charset="0"/>
              </a:rPr>
              <a:t>Belediyesi </a:t>
            </a:r>
            <a:endParaRPr lang="tr-TR" sz="1100" dirty="0">
              <a:latin typeface="Calibri" panose="020F0502020204030204" pitchFamily="34" charset="0"/>
            </a:endParaRPr>
          </a:p>
          <a:p>
            <a:r>
              <a:rPr lang="tr-TR" sz="1100" dirty="0">
                <a:latin typeface="Calibri" panose="020F0502020204030204" pitchFamily="34" charset="0"/>
              </a:rPr>
              <a:t>( ACTIVITIES ORGANIZED BY </a:t>
            </a:r>
            <a:r>
              <a:rPr lang="tr-TR" sz="1100" dirty="0" smtClean="0">
                <a:latin typeface="Calibri" panose="020F0502020204030204" pitchFamily="34" charset="0"/>
              </a:rPr>
              <a:t>)</a:t>
            </a:r>
            <a:endParaRPr lang="tr-TR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6998" y="184935"/>
            <a:ext cx="8363164" cy="441789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2019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</a:t>
            </a:r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GERÇEKLEŞTİRİLMESİ PLANLANAN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ÇEVRE EĞİTİM ETKİNLİKLERİ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554435"/>
              </p:ext>
            </p:extLst>
          </p:nvPr>
        </p:nvGraphicFramePr>
        <p:xfrm>
          <a:off x="421242" y="523983"/>
          <a:ext cx="8034392" cy="5677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54"/>
                <a:gridCol w="923295"/>
                <a:gridCol w="1098723"/>
                <a:gridCol w="622855"/>
                <a:gridCol w="365070"/>
                <a:gridCol w="1237428"/>
                <a:gridCol w="736600"/>
                <a:gridCol w="1236133"/>
                <a:gridCol w="734034"/>
              </a:tblGrid>
              <a:tr h="419344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11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1033884"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Falezler Ve  Deniz Temizliği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Toprak ve Suyun  Temizliğinin Öneminin Vurgulanması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Nisan 2019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Calibri" pitchFamily="34" charset="0"/>
                        </a:rPr>
                        <a:t>7</a:t>
                      </a:r>
                      <a:endParaRPr lang="tr-TR" sz="12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Calibri" pitchFamily="34" charset="0"/>
                        </a:rPr>
                        <a:t>Coastal  And Sea Cleaning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Calibri" pitchFamily="34" charset="0"/>
                        </a:rPr>
                        <a:t>Students and</a:t>
                      </a:r>
                      <a:r>
                        <a:rPr lang="en-US" sz="1200" baseline="0" noProof="0" dirty="0" smtClean="0">
                          <a:latin typeface="Calibri" pitchFamily="34" charset="0"/>
                        </a:rPr>
                        <a:t> Citizens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Calibri" pitchFamily="34" charset="0"/>
                        </a:rPr>
                        <a:t>Emphasize Soil and Sea Pollution</a:t>
                      </a:r>
                      <a:r>
                        <a:rPr lang="en-US" sz="1200" baseline="0" noProof="0" dirty="0" smtClean="0">
                          <a:latin typeface="Calibri" pitchFamily="34" charset="0"/>
                        </a:rPr>
                        <a:t> Problems 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Calibri" pitchFamily="34" charset="0"/>
                        </a:rPr>
                        <a:t>April</a:t>
                      </a:r>
                      <a:r>
                        <a:rPr lang="tr-TR" sz="1200" baseline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tr-TR" sz="1200" baseline="0" dirty="0" smtClean="0">
                          <a:latin typeface="Calibri" pitchFamily="34" charset="0"/>
                        </a:rPr>
                        <a:t>2019</a:t>
                      </a:r>
                      <a:endParaRPr lang="tr-TR" sz="1200" dirty="0" smtClean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778933"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Pazar Yerlerinde Ödüllü Atık Toplama Kampanyaları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Geri Dönüşüm Bilincinin Arttırılması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8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Awarded Project About Collecting Wastes at Bazaars</a:t>
                      </a:r>
                      <a:endParaRPr lang="en-US" sz="120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Citizens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the Recycling Awareness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614151"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Temalı Konserler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Kirliliği Konusuna Dikkat Çekilmesi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Nisan 2019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Concerts About Environment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Citizens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Take Attention to Environmental Pollution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April </a:t>
                      </a:r>
                    </a:p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623967"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Ağaçlandırma Faaliyeti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 Ve Vatandaşlar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Yeşil Alanların Arttırılması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10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Planting Trees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Students and Citizens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the Number of Trees and Green Areas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1078313"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Eko-okullarla Ortak Tiyatro ve Müzik Grubu Çalışmaları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11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Theater and Music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Shows with Eco-Schools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Students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the Environmental Awareness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748829">
                <a:tc>
                  <a:txBody>
                    <a:bodyPr/>
                    <a:lstStyle/>
                    <a:p>
                      <a:pPr algn="ctr"/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Toplama ve Ayrıştırma Tesislere Teknik</a:t>
                      </a:r>
                      <a:r>
                        <a:rPr lang="tr-TR" sz="11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Geziler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 </a:t>
                      </a:r>
                    </a:p>
                    <a:p>
                      <a:pPr algn="ctr"/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Geri Dönüşümün Yerinde Görülmesi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Tüm Yıl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12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Technical Visit to the Packaging Waste Recycling  Plant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>
                          <a:latin typeface="Calibri" pitchFamily="34" charset="0"/>
                        </a:rPr>
                        <a:t>Students and Citizens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Teach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the Recycling Process at the Packaging Plant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</a:rPr>
                        <a:t>2019</a:t>
                      </a:r>
                      <a:endParaRPr lang="tr-TR" sz="11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4110" y="6090330"/>
            <a:ext cx="89282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>
                <a:latin typeface="Calibri" panose="020F0502020204030204" pitchFamily="34" charset="0"/>
              </a:rPr>
              <a:t> </a:t>
            </a:r>
            <a:r>
              <a:rPr lang="tr-TR" sz="1100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1100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1100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1100" b="1" dirty="0">
                <a:latin typeface="Calibri" panose="020F0502020204030204" pitchFamily="34" charset="0"/>
              </a:rPr>
              <a:t>ETKİNLİKLERİ ORGANİZE EDEN BELEDİYE-DERNEK VEYA İŞLETME : Muratpaşa </a:t>
            </a:r>
            <a:r>
              <a:rPr lang="tr-TR" sz="1100" b="1" dirty="0" smtClean="0">
                <a:latin typeface="Calibri" panose="020F0502020204030204" pitchFamily="34" charset="0"/>
              </a:rPr>
              <a:t>Belediyesi </a:t>
            </a:r>
            <a:endParaRPr lang="tr-TR" sz="1100" dirty="0">
              <a:latin typeface="Calibri" panose="020F0502020204030204" pitchFamily="34" charset="0"/>
            </a:endParaRPr>
          </a:p>
          <a:p>
            <a:r>
              <a:rPr lang="tr-TR" sz="1100" dirty="0">
                <a:latin typeface="Calibri" panose="020F0502020204030204" pitchFamily="34" charset="0"/>
              </a:rPr>
              <a:t>( ACTIVITIES ORGANIZED BY </a:t>
            </a:r>
            <a:r>
              <a:rPr lang="tr-TR" sz="1100" dirty="0" smtClean="0">
                <a:latin typeface="Calibri" panose="020F0502020204030204" pitchFamily="34" charset="0"/>
              </a:rPr>
              <a:t>)</a:t>
            </a:r>
            <a:endParaRPr lang="tr-TR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6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6998" y="184935"/>
            <a:ext cx="8363164" cy="441789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2019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</a:t>
            </a:r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GERÇEKLEŞTİRİLMESİ PLANLANAN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ÇEVRE EĞİTİM ETKİNLİKLERİ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563126"/>
              </p:ext>
            </p:extLst>
          </p:nvPr>
        </p:nvGraphicFramePr>
        <p:xfrm>
          <a:off x="421242" y="523983"/>
          <a:ext cx="8034392" cy="579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54"/>
                <a:gridCol w="923295"/>
                <a:gridCol w="1098723"/>
                <a:gridCol w="622855"/>
                <a:gridCol w="365070"/>
                <a:gridCol w="1089486"/>
                <a:gridCol w="757542"/>
                <a:gridCol w="1089047"/>
                <a:gridCol w="1008120"/>
              </a:tblGrid>
              <a:tr h="419344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11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100" dirty="0">
                        <a:latin typeface="Calibri" panose="020F0502020204030204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11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</a:tr>
              <a:tr h="1168172"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Atölye Çalışmaları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Nisan 2019</a:t>
                      </a: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Calibri" pitchFamily="34" charset="0"/>
                        </a:rPr>
                        <a:t>13</a:t>
                      </a:r>
                      <a:endParaRPr lang="tr-TR" sz="120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Calibri" pitchFamily="34" charset="0"/>
                        </a:rPr>
                        <a:t>Workshops</a:t>
                      </a:r>
                      <a:r>
                        <a:rPr lang="en-US" sz="1200" baseline="0" noProof="0" dirty="0" smtClean="0">
                          <a:latin typeface="Calibri" pitchFamily="34" charset="0"/>
                        </a:rPr>
                        <a:t> about Environment</a:t>
                      </a:r>
                    </a:p>
                    <a:p>
                      <a:pPr algn="ctr"/>
                      <a:r>
                        <a:rPr lang="en-US" sz="1200" baseline="0" noProof="0" dirty="0" smtClean="0">
                          <a:latin typeface="Calibri" pitchFamily="34" charset="0"/>
                        </a:rPr>
                        <a:t> and Wastes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Calibri" pitchFamily="34" charset="0"/>
                        </a:rPr>
                        <a:t>Citizens and Students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  <a:p>
                      <a:pPr algn="ctr"/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Calibri" pitchFamily="34" charset="0"/>
                        </a:rPr>
                        <a:t>April</a:t>
                      </a:r>
                      <a:r>
                        <a:rPr lang="en-US" sz="1200" baseline="0" noProof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aseline="0" noProof="0" dirty="0" smtClean="0">
                          <a:latin typeface="Calibri" pitchFamily="34" charset="0"/>
                        </a:rPr>
                        <a:t>2019</a:t>
                      </a:r>
                      <a:endParaRPr lang="en-US" sz="1200" noProof="0" dirty="0" smtClean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913571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Okullarda Oyunlu Yarışmalar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Geri Dönüşümün Öneminin Vurgulanması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The Games Like Basketball,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Bowling With Wastes At Schools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Students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the Recycling Awareness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2019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614151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Kompost</a:t>
                      </a:r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Konusunda Eğitim ve Atölye Çalışmaları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  <a:p>
                      <a:pPr marL="0" algn="ctr" defTabSz="457200" rtl="0" eaLnBrk="1" latinLnBrk="0" hangingPunct="1"/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tr-TR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200" b="0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Workshops About How To Make Compost </a:t>
                      </a:r>
                      <a:r>
                        <a:rPr lang="tr-TR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200" b="0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ith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The</a:t>
                      </a:r>
                      <a:r>
                        <a:rPr lang="tr-TR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 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Garbage</a:t>
                      </a:r>
                      <a:endParaRPr lang="en-US" sz="12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Students</a:t>
                      </a:r>
                      <a:endParaRPr lang="en-US" sz="12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1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100" noProof="0" dirty="0" smtClean="0">
                          <a:latin typeface="Calibri" pitchFamily="34" charset="0"/>
                        </a:rPr>
                        <a:t>he Environmental And Ecologic Life Awareness 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2019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62396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Akdeniz Üniversitesi ile Ortak Projeler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Lise ve Üniversite Öğrencileri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 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Projects with Akdeniz University about Environment</a:t>
                      </a:r>
                      <a:endParaRPr lang="en-US" sz="12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High School and University Students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1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1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2019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  <a:tr h="107831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Konulu Kısa Film veya Fotoğraf Yarışması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Haziran 2019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tr-TR" sz="12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Short Film and Photography Competition about Environment</a:t>
                      </a:r>
                      <a:endParaRPr lang="en-US" sz="12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Students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1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1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smtClean="0">
                          <a:latin typeface="Calibri" pitchFamily="34" charset="0"/>
                        </a:rPr>
                        <a:t>June</a:t>
                      </a:r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100" baseline="0" noProof="0" dirty="0" smtClean="0">
                          <a:latin typeface="Calibri" pitchFamily="34" charset="0"/>
                        </a:rPr>
                        <a:t>2019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 marL="74295" marR="74295" anchor="ctr"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4110" y="6090330"/>
            <a:ext cx="89282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>
                <a:latin typeface="Calibri" panose="020F0502020204030204" pitchFamily="34" charset="0"/>
              </a:rPr>
              <a:t> </a:t>
            </a:r>
            <a:r>
              <a:rPr lang="tr-TR" sz="1100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1100" dirty="0" err="1">
                <a:latin typeface="Calibri" panose="020F0502020204030204" pitchFamily="34" charset="0"/>
              </a:rPr>
              <a:t>Muratpaşa</a:t>
            </a:r>
            <a:r>
              <a:rPr lang="tr-TR" sz="1100" dirty="0">
                <a:latin typeface="Calibri" panose="020F0502020204030204" pitchFamily="34" charset="0"/>
              </a:rPr>
              <a:t> </a:t>
            </a:r>
            <a:r>
              <a:rPr lang="tr-TR" sz="1100" dirty="0">
                <a:solidFill>
                  <a:schemeClr val="dk1"/>
                </a:solidFill>
                <a:latin typeface="Calibri" panose="020F0502020204030204" pitchFamily="34" charset="0"/>
              </a:rPr>
              <a:t>Environment</a:t>
            </a:r>
          </a:p>
          <a:p>
            <a:endParaRPr lang="tr-TR" sz="1100" dirty="0">
              <a:latin typeface="Calibri" panose="020F0502020204030204" pitchFamily="34" charset="0"/>
            </a:endParaRPr>
          </a:p>
          <a:p>
            <a:r>
              <a:rPr lang="tr-TR" sz="1100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1100" b="1" dirty="0">
                <a:latin typeface="Calibri" panose="020F0502020204030204" pitchFamily="34" charset="0"/>
              </a:rPr>
              <a:t>ETKİNLİKLERİ ORGANİZE EDEN BELEDİYE-DERNEK VEYA İŞLETME : Muratpaşa </a:t>
            </a:r>
            <a:r>
              <a:rPr lang="tr-TR" sz="1100" b="1" dirty="0" smtClean="0">
                <a:latin typeface="Calibri" panose="020F0502020204030204" pitchFamily="34" charset="0"/>
              </a:rPr>
              <a:t>Belediyesi </a:t>
            </a:r>
            <a:endParaRPr lang="tr-TR" sz="1100" dirty="0">
              <a:latin typeface="Calibri" panose="020F0502020204030204" pitchFamily="34" charset="0"/>
            </a:endParaRPr>
          </a:p>
          <a:p>
            <a:r>
              <a:rPr lang="tr-TR" sz="1100" dirty="0">
                <a:latin typeface="Calibri" panose="020F0502020204030204" pitchFamily="34" charset="0"/>
              </a:rPr>
              <a:t>( ACTIVITIES ORGANIZED BY </a:t>
            </a:r>
            <a:r>
              <a:rPr lang="tr-TR" sz="1100" dirty="0" smtClean="0">
                <a:latin typeface="Calibri" panose="020F0502020204030204" pitchFamily="34" charset="0"/>
              </a:rPr>
              <a:t>)</a:t>
            </a:r>
            <a:endParaRPr lang="tr-TR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11220</TotalTime>
  <Words>699</Words>
  <Application>Microsoft Office PowerPoint</Application>
  <PresentationFormat>A4 Kağıt (210x297 mm)</PresentationFormat>
  <Paragraphs>206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Kristal</vt:lpstr>
      <vt:lpstr>2019 YILINDA GERÇEKLEŞTİRİLMESİ PLANLANAN ÇEVRE EĞİTİM ETKİNLİKLERİ </vt:lpstr>
      <vt:lpstr>2019 YILINDA GERÇEKLEŞTİRİLMESİ PLANLANAN ÇEVRE EĞİTİM ETKİNLİKLERİ </vt:lpstr>
      <vt:lpstr>2019 YILINDA GERÇEKLEŞTİRİLMESİ PLANLANAN ÇEVRE EĞİTİM ETKİNLİKLERİ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Fulya DONMEZ</dc:creator>
  <cp:lastModifiedBy>YILMAZ, Gurkan</cp:lastModifiedBy>
  <cp:revision>1161</cp:revision>
  <cp:lastPrinted>2016-05-27T09:27:14Z</cp:lastPrinted>
  <dcterms:created xsi:type="dcterms:W3CDTF">2015-08-11T08:22:24Z</dcterms:created>
  <dcterms:modified xsi:type="dcterms:W3CDTF">2018-11-19T11:08:06Z</dcterms:modified>
</cp:coreProperties>
</file>