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13436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01/06/2023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01/06/2023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Ekran Gösterisi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Engin PEK</cp:lastModifiedBy>
  <cp:revision>3</cp:revision>
  <dcterms:created xsi:type="dcterms:W3CDTF">2021-04-29T09:04:24Z</dcterms:created>
  <dcterms:modified xsi:type="dcterms:W3CDTF">2022-11-01T07:44:10Z</dcterms:modified>
</cp:coreProperties>
</file>