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2793E2-1D18-0B91-62C0-BE9063CFC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5635376-73F5-87AE-334D-FF30C59D1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E7FE9EF-4162-D487-1CA8-A3B9B73CA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0F8-4024-4B48-BBC4-3E16809D58EF}" type="datetimeFigureOut">
              <a:rPr lang="tr-TR" smtClean="0"/>
              <a:t>4.12.2023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9C6CF9-E6B9-A7BB-E829-8F0BE5321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196D16-6981-D20B-2CF9-839B064B4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2037-DD22-41EE-827F-F2699379A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31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E455D4-2999-E37D-B4BE-5BF9BA19D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F361DAA-98E6-21AB-9081-1456DCD55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7E22F95-7803-0D05-D84F-905C10DEC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0F8-4024-4B48-BBC4-3E16809D58EF}" type="datetimeFigureOut">
              <a:rPr lang="tr-TR" smtClean="0"/>
              <a:t>4.12.2023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AB71472-807D-F839-E478-CCB85C87B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00068C8-D215-A93F-40B0-E4F9BDB3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2037-DD22-41EE-827F-F2699379A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330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BF71B7C-59FF-36D8-15E7-7E55022A02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B54B440-5084-0A51-E1EC-4FE84E501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9D9DBB4-AB20-2A8E-E8B1-267F529CF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0F8-4024-4B48-BBC4-3E16809D58EF}" type="datetimeFigureOut">
              <a:rPr lang="tr-TR" smtClean="0"/>
              <a:t>4.12.2023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EDAA2CD-C027-7782-DF67-2FD0D2B8E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FADC8A-8E53-8118-BC7F-B5BCDBCF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2037-DD22-41EE-827F-F2699379A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18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6EC97D-C104-A74B-B3D8-C3B3A45A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D15467-CB67-7FF7-D9A6-0E5F1B832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64530B-30D6-101C-DC42-01866FFBE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0F8-4024-4B48-BBC4-3E16809D58EF}" type="datetimeFigureOut">
              <a:rPr lang="tr-TR" smtClean="0"/>
              <a:t>4.12.2023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3EB6DCC-3624-699F-B6C1-E37C7D64F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8701F2E-1D59-B397-8490-B4061C486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2037-DD22-41EE-827F-F2699379A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78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BC9323-F21A-F960-1A54-48B4084F8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F04E95D-CABF-9A58-080F-CB52A06C4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DD8E6B3-028F-D82E-209C-2A334A0DA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0F8-4024-4B48-BBC4-3E16809D58EF}" type="datetimeFigureOut">
              <a:rPr lang="tr-TR" smtClean="0"/>
              <a:t>4.12.2023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53289CC-2255-917B-EA22-52C815582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243CC10-3414-1D5C-6B07-809B9CD3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2037-DD22-41EE-827F-F2699379A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00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DC48F9-CE23-E6FA-358E-8DD0B3C00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FC9C75-4201-EB45-58FF-19B247AC6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0B984B2-3941-D3B3-87F4-8AD45B2F6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6373E81-D2F4-6890-CFD5-878BEDEE5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0F8-4024-4B48-BBC4-3E16809D58EF}" type="datetimeFigureOut">
              <a:rPr lang="tr-TR" smtClean="0"/>
              <a:t>4.12.2023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AB2DA74-CFF3-1E61-F32A-296178596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3BEE884-68BD-5AA6-0075-ED3CFDE25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2037-DD22-41EE-827F-F2699379A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71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BC2517A-4DF4-2735-5978-D05F77E08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6644DD9-C3C5-6997-9AC6-5AD1D8F4B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35A5EDD-D60B-20D4-26D1-E63F9F174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433C6C5-9231-A6DC-2AA0-91D2C1583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5C6AB63-5D19-84AD-8CD9-B23BA6473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B977747-1CCA-9C07-DB64-93BECB4A1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0F8-4024-4B48-BBC4-3E16809D58EF}" type="datetimeFigureOut">
              <a:rPr lang="tr-TR" smtClean="0"/>
              <a:t>4.12.2023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9BAA358-430D-1884-8891-D219ED93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8ED79DA-F3DD-9012-7F37-D383D8BCF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2037-DD22-41EE-827F-F2699379A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486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482A3F-6353-13BB-8562-FE275016F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85A10E7-4BA6-5C2B-9AF9-9F0FC8BE4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0F8-4024-4B48-BBC4-3E16809D58EF}" type="datetimeFigureOut">
              <a:rPr lang="tr-TR" smtClean="0"/>
              <a:t>4.12.2023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3C13DDF-1CB5-20F3-A332-A0F564FC8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560F9C-64A2-EA55-00D9-FF469F8C7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2037-DD22-41EE-827F-F2699379A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79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576B283-6D6F-F625-AD03-6C630518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0F8-4024-4B48-BBC4-3E16809D58EF}" type="datetimeFigureOut">
              <a:rPr lang="tr-TR" smtClean="0"/>
              <a:t>4.12.2023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58D51A7-41BC-993E-ADD4-60A75A6D2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1DF7501-32CA-CE94-854B-67672FDC2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2037-DD22-41EE-827F-F2699379A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25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661B3A-A639-440B-3AB5-CB6C18A95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E2EA70-ABB3-903F-F74B-59C664A2F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BD878C3-80C9-4EC9-8BF7-B1ECC0515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C1D8924-515E-AA73-683F-1DC6A5B51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0F8-4024-4B48-BBC4-3E16809D58EF}" type="datetimeFigureOut">
              <a:rPr lang="tr-TR" smtClean="0"/>
              <a:t>4.12.2023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D346ABD-6330-72AA-2F7A-B8BCC58BC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8F2227A-F4A7-A2C2-B933-D52539634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2037-DD22-41EE-827F-F2699379A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65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48D266-9A7B-D32E-81A3-DE5825B47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24BE40C-577B-7C40-9EF4-7D52D6D3D7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E5F9EFE-1691-4ACC-44E6-E75CA660B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B6C2FEC-12FA-9C0F-421E-6348FC137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C0F8-4024-4B48-BBC4-3E16809D58EF}" type="datetimeFigureOut">
              <a:rPr lang="tr-TR" smtClean="0"/>
              <a:t>4.12.2023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08722D2-2DE4-2197-907E-5157FDEED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325290A-A05A-79D2-4447-F9F370ED5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A2037-DD22-41EE-827F-F2699379A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334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66F03A0-8C80-94E8-5C06-0D8D6013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2506C7-4679-99BC-2181-326F36E24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ADE58E0-7BE6-DED9-CF1A-77CA23C598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C0F8-4024-4B48-BBC4-3E16809D58EF}" type="datetimeFigureOut">
              <a:rPr lang="tr-TR" smtClean="0"/>
              <a:t>4.12.2023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8201D17-2DD8-858B-E632-602758AB3F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6631BE-086E-7AAA-85CE-045639A09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A2037-DD22-41EE-827F-F2699379A9D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945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1981201" y="228601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</a:rPr>
              <a:t>EK-2</a:t>
            </a:r>
          </a:p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</a:rPr>
              <a:t>2024 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803610"/>
              </p:ext>
            </p:extLst>
          </p:nvPr>
        </p:nvGraphicFramePr>
        <p:xfrm>
          <a:off x="979714" y="981708"/>
          <a:ext cx="10356979" cy="4733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7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84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95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4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433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116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049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444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992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/>
                        <a:t>Date</a:t>
                      </a:r>
                      <a:r>
                        <a:rPr kumimoji="0" lang="tr-TR" sz="1000" kern="1200" dirty="0"/>
                        <a:t> of </a:t>
                      </a:r>
                      <a:r>
                        <a:rPr kumimoji="0" lang="tr-TR" sz="1000" kern="1200" dirty="0" err="1"/>
                        <a:t>the</a:t>
                      </a:r>
                      <a:r>
                        <a:rPr kumimoji="0" lang="tr-TR" sz="1000" kern="1200" dirty="0"/>
                        <a:t> </a:t>
                      </a:r>
                      <a:r>
                        <a:rPr kumimoji="0" lang="tr-TR" sz="1000" kern="1200" dirty="0" err="1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9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>
                          <a:latin typeface="+mn-lt"/>
                          <a:cs typeface="Arial" pitchFamily="34" charset="0"/>
                        </a:rPr>
                        <a:t>Dünya Arı Günü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>
                          <a:latin typeface="+mn-lt"/>
                        </a:rPr>
                        <a:t>Misafir</a:t>
                      </a:r>
                      <a:r>
                        <a:rPr lang="tr-TR" sz="1000" u="none" strike="noStrike" baseline="0" dirty="0">
                          <a:latin typeface="+mn-lt"/>
                        </a:rPr>
                        <a:t> Çocuklar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 fontAlgn="t"/>
                      <a:endParaRPr lang="da-DK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latin typeface="+mn-lt"/>
                          <a:cs typeface="Arial" pitchFamily="34" charset="0"/>
                        </a:rPr>
                        <a:t>Arıların beslendiği çiçekleri dikerek farkındalık oluşturma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900" dirty="0">
                          <a:latin typeface="+mn-lt"/>
                          <a:ea typeface="Times New Roman"/>
                          <a:cs typeface="Arial" pitchFamily="34" charset="0"/>
                        </a:rPr>
                        <a:t>Mayıs 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+mn-lt"/>
                        </a:rPr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latin typeface="+mn-lt"/>
                          <a:cs typeface="Arial" pitchFamily="34" charset="0"/>
                        </a:rPr>
                        <a:t>World Bee Day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>
                          <a:latin typeface="+mn-lt"/>
                        </a:rPr>
                        <a:t>Guest</a:t>
                      </a:r>
                      <a:r>
                        <a:rPr lang="tr-TR" sz="1000" dirty="0">
                          <a:latin typeface="+mn-lt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</a:rPr>
                        <a:t>Children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 fontAlgn="t"/>
                      <a:endParaRPr lang="en-US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latin typeface="+mn-lt"/>
                          <a:cs typeface="Arial" pitchFamily="34" charset="0"/>
                        </a:rPr>
                        <a:t>Raising awareness by planting flowers that bees feed 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May 2024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6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Dünya Çevre Günü Etkinliği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+mn-lt"/>
                        </a:rPr>
                        <a:t>Misafir</a:t>
                      </a:r>
                      <a:r>
                        <a:rPr lang="tr-TR" sz="1000" u="none" strike="noStrike" baseline="0" dirty="0">
                          <a:latin typeface="+mn-lt"/>
                        </a:rPr>
                        <a:t> Çocuklar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Çevre bilincini arttırma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  <a:ea typeface="Times New Roman"/>
                          <a:cs typeface="Calibri" pitchFamily="34" charset="0"/>
                        </a:rPr>
                        <a:t>Haziran 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+mn-lt"/>
                        </a:rPr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latin typeface="+mn-lt"/>
                        </a:rPr>
                        <a:t>World Environment Day </a:t>
                      </a:r>
                      <a:r>
                        <a:rPr lang="tr-TR" sz="1000" dirty="0" err="1">
                          <a:latin typeface="+mn-lt"/>
                        </a:rPr>
                        <a:t>Event</a:t>
                      </a:r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>
                          <a:latin typeface="+mn-lt"/>
                        </a:rPr>
                        <a:t>Guest</a:t>
                      </a:r>
                      <a:r>
                        <a:rPr lang="tr-TR" sz="1000" dirty="0">
                          <a:latin typeface="+mn-lt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</a:rPr>
                        <a:t>Children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Raising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environmental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awareness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June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2024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1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Dünya Rüzgar Günü Etkinliği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Misafir Çocuklar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İlgili ekipmanlar ve atıklar kullanılarak rüzgar çanı yapılması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Haziran 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World Wind Day Event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Guest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Children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Making a wind chime using relevant equipment and waste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</a:rPr>
                        <a:t>June</a:t>
                      </a:r>
                      <a:r>
                        <a:rPr lang="tr-TR" sz="1000" dirty="0">
                          <a:latin typeface="+mn-lt"/>
                        </a:rPr>
                        <a:t> 2024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9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Deniz Kaplumbağaları izleme ve Koruma Etkinliği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Misafir Çocuklar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Caretta Carettaları tanıtmak ve korunmasında farkındalık yaratmak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Temmuz 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+mn-lt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Sea Turtle monitoring and Conservation Activity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Guest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Children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 fontAlgn="t"/>
                      <a:endParaRPr lang="en-US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Introducing Caretta </a:t>
                      </a:r>
                      <a:r>
                        <a:rPr lang="en-US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Carettas</a:t>
                      </a:r>
                      <a:r>
                        <a:rPr lang="en-US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and raising awareness about their protection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</a:rPr>
                        <a:t>July</a:t>
                      </a:r>
                      <a:r>
                        <a:rPr lang="tr-TR" sz="1000" dirty="0">
                          <a:latin typeface="+mn-lt"/>
                        </a:rPr>
                        <a:t> 2024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524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Yeniden Kullanma ve Geri Dönüşüm Etkinliği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latin typeface="+mn-lt"/>
                          <a:cs typeface="Arial" pitchFamily="34" charset="0"/>
                        </a:rPr>
                        <a:t>Misafir Çocuklar</a:t>
                      </a:r>
                      <a:endParaRPr lang="da-DK" sz="1000" b="0" i="0" u="none" strike="noStrike" dirty="0"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Sıfır atık kapsamında atıkları tekrar değerlendirme ve kullanma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Ağustos 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+mn-lt"/>
                        </a:rPr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Reuse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and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Recycling</a:t>
                      </a:r>
                      <a:r>
                        <a:rPr lang="tr-TR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>
                          <a:latin typeface="+mn-lt"/>
                          <a:ea typeface="Times New Roman"/>
                          <a:cs typeface="Arial" pitchFamily="34" charset="0"/>
                        </a:rPr>
                        <a:t>Effectiveness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Guest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Children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+mn-lt"/>
                          <a:ea typeface="Times New Roman"/>
                          <a:cs typeface="Arial" pitchFamily="34" charset="0"/>
                        </a:rPr>
                        <a:t>Recycling and using waste within the scope of zero waste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>
                          <a:latin typeface="+mn-lt"/>
                        </a:rPr>
                        <a:t>August</a:t>
                      </a:r>
                      <a:r>
                        <a:rPr lang="tr-TR" sz="1000" dirty="0">
                          <a:latin typeface="+mn-lt"/>
                        </a:rPr>
                        <a:t> 2024</a:t>
                      </a:r>
                      <a:endParaRPr lang="tr-TR" sz="1000" dirty="0"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2057401" y="5715000"/>
            <a:ext cx="664957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>
                <a:solidFill>
                  <a:srgbClr val="FF0000"/>
                </a:solidFill>
              </a:rPr>
              <a:t>…………TEKİROVA BÖLGESİ……………………..</a:t>
            </a: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 dirty="0"/>
              <a:t>: </a:t>
            </a:r>
            <a:r>
              <a:rPr lang="tr-TR" sz="1000" b="1" dirty="0">
                <a:solidFill>
                  <a:srgbClr val="FF0000"/>
                </a:solidFill>
              </a:rPr>
              <a:t>…………GÜRAL PREMİER TEKİROVA………………………………..</a:t>
            </a:r>
          </a:p>
          <a:p>
            <a:r>
              <a:rPr lang="tr-TR" sz="1000" dirty="0"/>
              <a:t>( ACTIVITIES ORGANIZED BY )</a:t>
            </a:r>
          </a:p>
        </p:txBody>
      </p:sp>
    </p:spTree>
    <p:extLst>
      <p:ext uri="{BB962C8B-B14F-4D97-AF65-F5344CB8AC3E}">
        <p14:creationId xmlns:p14="http://schemas.microsoft.com/office/powerpoint/2010/main" val="3495527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Geniş ekran</PresentationFormat>
  <Paragraphs>67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Burcu Esen</dc:creator>
  <cp:lastModifiedBy>Burcu Esen</cp:lastModifiedBy>
  <cp:revision>1</cp:revision>
  <dcterms:created xsi:type="dcterms:W3CDTF">2023-12-04T07:29:07Z</dcterms:created>
  <dcterms:modified xsi:type="dcterms:W3CDTF">2023-12-04T07:29:55Z</dcterms:modified>
</cp:coreProperties>
</file>