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93" d="100"/>
          <a:sy n="93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9170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0341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929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24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326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21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8484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769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950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849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105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6529-7F77-4073-ACAD-3A50DA546D38}" type="datetimeFigureOut">
              <a:rPr lang="tr-TR" smtClean="0"/>
              <a:pPr/>
              <a:t>27.11.2023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7C085-439A-4482-A11F-838E81C8123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6132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6029" y="0"/>
            <a:ext cx="9139943" cy="6858000"/>
          </a:xfrm>
          <a:prstGeom prst="rect">
            <a:avLst/>
          </a:prstGeom>
        </p:spPr>
      </p:pic>
      <p:sp>
        <p:nvSpPr>
          <p:cNvPr id="7" name="8 Metin kutusu"/>
          <p:cNvSpPr txBox="1"/>
          <p:nvPr/>
        </p:nvSpPr>
        <p:spPr>
          <a:xfrm>
            <a:off x="1986095" y="228600"/>
            <a:ext cx="8266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</a:rPr>
              <a:t>2024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sp>
        <p:nvSpPr>
          <p:cNvPr id="8" name="10 Metin kutusu"/>
          <p:cNvSpPr txBox="1">
            <a:spLocks noChangeArrowheads="1"/>
          </p:cNvSpPr>
          <p:nvPr/>
        </p:nvSpPr>
        <p:spPr bwMode="auto">
          <a:xfrm>
            <a:off x="1738282" y="5857892"/>
            <a:ext cx="83582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1000" b="1" dirty="0"/>
              <a:t>		ETKİNLİKLERİN HİTAP ETTİĞİ BÖLGE:</a:t>
            </a:r>
            <a:r>
              <a:rPr lang="tr-TR" altLang="tr-TR" sz="1000" dirty="0"/>
              <a:t> KUŞADASI ( REGION OF ACTIVITES )</a:t>
            </a:r>
            <a:r>
              <a:rPr lang="tr-TR" altLang="tr-TR" sz="1000" i="1" dirty="0"/>
              <a:t> </a:t>
            </a:r>
            <a:endParaRPr lang="tr-TR" altLang="tr-TR" sz="1000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1000" dirty="0"/>
              <a:t>		</a:t>
            </a:r>
            <a:r>
              <a:rPr lang="tr-TR" altLang="tr-TR" sz="1000" b="1" dirty="0"/>
              <a:t>ETKİNLİKLERİ ORGANİZE EDEN BELEDİYE-DERNEK VEYA İŞLETME</a:t>
            </a:r>
            <a:r>
              <a:rPr lang="tr-TR" altLang="tr-TR" sz="1000" dirty="0"/>
              <a:t> :</a:t>
            </a:r>
          </a:p>
          <a:p>
            <a:pPr eaLnBrk="1" hangingPunct="1"/>
            <a:r>
              <a:rPr lang="tr-TR" altLang="tr-TR" sz="1000" dirty="0"/>
              <a:t>	         Kuşadası Kaymakamlığı, Kuşadası Belediyesi, Arya Turistik Tesisleri, </a:t>
            </a:r>
            <a:r>
              <a:rPr lang="tr-TR" altLang="tr-TR" sz="1000" dirty="0" err="1"/>
              <a:t>Eco</a:t>
            </a:r>
            <a:r>
              <a:rPr lang="tr-TR" altLang="tr-TR" sz="1000" dirty="0"/>
              <a:t>-</a:t>
            </a:r>
            <a:r>
              <a:rPr lang="tr-TR" altLang="tr-TR" sz="1000" dirty="0" err="1"/>
              <a:t>dosd</a:t>
            </a:r>
            <a:r>
              <a:rPr lang="tr-TR" altLang="tr-TR" sz="1000" dirty="0"/>
              <a:t> Derneği, Tema Vakfı, Mavi bayraklı Oteller</a:t>
            </a:r>
            <a:endParaRPr lang="tr-TR" altLang="tr-TR" sz="1000" b="1" dirty="0"/>
          </a:p>
        </p:txBody>
      </p:sp>
      <p:graphicFrame>
        <p:nvGraphicFramePr>
          <p:cNvPr id="10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6696793"/>
              </p:ext>
            </p:extLst>
          </p:nvPr>
        </p:nvGraphicFramePr>
        <p:xfrm>
          <a:off x="2024034" y="714356"/>
          <a:ext cx="8072494" cy="5046120"/>
        </p:xfrm>
        <a:graphic>
          <a:graphicData uri="http://schemas.openxmlformats.org/drawingml/2006/table">
            <a:tbl>
              <a:tblPr/>
              <a:tblGrid>
                <a:gridCol w="275079"/>
                <a:gridCol w="1030788"/>
                <a:gridCol w="769314"/>
                <a:gridCol w="1050436"/>
                <a:gridCol w="701298"/>
                <a:gridCol w="210088"/>
                <a:gridCol w="290192"/>
                <a:gridCol w="1047414"/>
                <a:gridCol w="1023232"/>
                <a:gridCol w="938591"/>
                <a:gridCol w="736062"/>
              </a:tblGrid>
              <a:tr h="627057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 adı ve kategorisi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Hedef grup ve yeri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Aktivitenin amacı ve içeriği 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Planlanan tarih</a:t>
                      </a:r>
                      <a:endParaRPr kumimoji="0" lang="tr-T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Name and category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Target Group and place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Aim and content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Date of the activity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Plajlarımızda Çevre Temizliği Etkinlikleri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Vatandaşlar</a:t>
                      </a:r>
                      <a:endParaRPr kumimoji="0" lang="da-DK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Plajların Ve Denizlerin Temiz Tutulması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in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Keeping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Dünya  Çevre Günü Kutlamaları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Sivil Toplum Kuruluşları, Vatandaşlar, Çocuklar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Kutlama ve Bilinçlendirme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World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Celebrations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Governmental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Organizations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Celeration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62492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Geri Dönüşebilen atıkların toplanması kampanyaları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Vatandaşlar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Çevre Bilinci Oluşturma Ve Özendirme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Recyclable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collection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campaings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Creating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Incentive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Works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88743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Doğayı Tanıtma ve Çevre Eğitimi Etkinlikleri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Çocuklarımız Gençlerimiz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Doğal Değerlerimizi Koruma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Introducing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Edıcation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Children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Youth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Protecting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18324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Plajlı Otellerin Kendi Plajlarında Düzenleyeceği Denizlerin Önemi ile ilgili bilinçlendirme etkinlikleri… 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Oteller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Çevre Kirliliği Ve Çevrenin Önemi, Plajlarımızın Temizliği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raising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events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be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Organized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Flagged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own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Bule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Pollution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Cleanliness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78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Özel</PresentationFormat>
  <Paragraphs>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Hakan Yeşilyurt</cp:lastModifiedBy>
  <cp:revision>4</cp:revision>
  <cp:lastPrinted>2022-05-25T07:21:39Z</cp:lastPrinted>
  <dcterms:created xsi:type="dcterms:W3CDTF">2021-12-16T12:33:46Z</dcterms:created>
  <dcterms:modified xsi:type="dcterms:W3CDTF">2023-11-27T08:56:30Z</dcterms:modified>
</cp:coreProperties>
</file>