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30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21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87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90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95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75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30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62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1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185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97C63-275E-467F-8C9F-E3DCD1B13EE7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510B-F25B-4D95-862C-B0C653E4E6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61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55043" y="1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2023 </a:t>
            </a:r>
            <a:r>
              <a:rPr lang="tr-TR" sz="2400" b="1" dirty="0">
                <a:solidFill>
                  <a:srgbClr val="002060"/>
                </a:solidFill>
              </a:rPr>
              <a:t>YILINDA GERÇEKLEŞTİRİLECEK ÇEVRE EĞİTİM ETKİNLİKLERİ</a:t>
            </a:r>
          </a:p>
        </p:txBody>
      </p:sp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2057401" y="5996226"/>
            <a:ext cx="697729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</a:t>
            </a:r>
            <a:r>
              <a:rPr lang="tr-TR" sz="1200" dirty="0"/>
              <a:t> </a:t>
            </a:r>
            <a:r>
              <a:rPr lang="tr-TR" sz="1200" b="1" dirty="0"/>
              <a:t>MARMARİS  </a:t>
            </a:r>
            <a:r>
              <a:rPr lang="tr-TR" sz="1000" b="1" dirty="0">
                <a:solidFill>
                  <a:srgbClr val="FF0000"/>
                </a:solidFill>
              </a:rPr>
              <a:t>………………………………..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/>
              <a:t>……</a:t>
            </a:r>
            <a:r>
              <a:rPr lang="tr-TR" sz="1200" b="1" dirty="0"/>
              <a:t>İDEAL PRİME BEACH HOTEL </a:t>
            </a:r>
            <a:r>
              <a:rPr lang="tr-TR" sz="1000" b="1" dirty="0"/>
              <a:t>……………………………………..</a:t>
            </a:r>
            <a:endParaRPr lang="tr-TR" sz="1000" b="1" dirty="0"/>
          </a:p>
          <a:p>
            <a:r>
              <a:rPr lang="tr-TR" sz="1000" dirty="0"/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362201" y="990601"/>
          <a:ext cx="7467599" cy="4538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18"/>
                <a:gridCol w="950219"/>
                <a:gridCol w="715458"/>
                <a:gridCol w="894323"/>
                <a:gridCol w="715458"/>
                <a:gridCol w="190044"/>
                <a:gridCol w="268297"/>
                <a:gridCol w="972577"/>
                <a:gridCol w="950219"/>
                <a:gridCol w="871965"/>
                <a:gridCol w="681921"/>
              </a:tblGrid>
              <a:tr h="5708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 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Aktivite adı ve kategorisi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Hedef grup ve yeri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Aktivitenin amacı ve içeriği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Planlanan tarih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 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Name and category of the activity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Target Group and place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Aim and content of the activity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Date of the activity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</a:tr>
              <a:tr h="52370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1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Personellere Çevre Eğitimi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Hotel çalışanları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Personellerde çevre bilincini arttırmak  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Nisan-Mayıs </a:t>
                      </a: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1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Personnel Environmental Education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Hotel staff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Increasing environmental awareness in the staff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April- May</a:t>
                      </a:r>
                      <a:endParaRPr lang="tr-TR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</a:tr>
              <a:tr h="78178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 Çevre Temizliği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Hotel çalışanları 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Hotel çevremiz ve Marmaris bölgesi içerisinde </a:t>
                      </a:r>
                      <a:r>
                        <a:rPr lang="tr-TR" sz="800" kern="1200" dirty="0" err="1">
                          <a:effectLst/>
                        </a:rPr>
                        <a:t>belirnecek</a:t>
                      </a:r>
                      <a:r>
                        <a:rPr lang="tr-TR" sz="800" kern="1200" dirty="0">
                          <a:effectLst/>
                        </a:rPr>
                        <a:t> sahil şeridinin temizlenmesi.  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 Nisan-Mayıs- </a:t>
                      </a: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Environment  Cleaning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Hotel staff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 C</a:t>
                      </a:r>
                      <a:r>
                        <a:rPr lang="en-US" sz="800" kern="1200">
                          <a:effectLst/>
                        </a:rPr>
                        <a:t>leaning the beach lane to be determined in Marmaris region and Hotel round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April- May</a:t>
                      </a:r>
                      <a:endParaRPr lang="tr-TR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</a:tr>
              <a:tr h="52370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 Çevre Temalı Boyama Etkinliği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Çocuklar 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Çocuklarda çevre bilincini arttırmak 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Mayıs itibari ile her hafta  </a:t>
                      </a: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Environment Based Painting Activity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Children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Increasing environmental awareness in the </a:t>
                      </a:r>
                      <a:r>
                        <a:rPr lang="tr-TR" sz="800" kern="1200">
                          <a:effectLst/>
                        </a:rPr>
                        <a:t>children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Every week as of May</a:t>
                      </a:r>
                      <a:endParaRPr lang="tr-TR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</a:tr>
              <a:tr h="94947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 Çevre Temalı Resim Yarışması 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 Çocuklar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kern="1200">
                          <a:effectLst/>
                        </a:rPr>
                        <a:t>Dünya çevre gününde, çocuklara nasıl bir çevre istedikleri doğrultusunda resim yarışması düzenlenmesi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5.06 </a:t>
                      </a: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Environment Based Painting Competition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Children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Organizing a </a:t>
                      </a:r>
                      <a:r>
                        <a:rPr lang="en-US" sz="700" kern="1200">
                          <a:effectLst/>
                        </a:rPr>
                        <a:t>picture contest in the direction of children's want environment in the world environment day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5.06 </a:t>
                      </a: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</a:tr>
              <a:tr h="652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5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 Ağaç Dikimi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Otel misafirleri ve Yöneticiler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Misafirler üzerinde yeşil   çevre bilincini arttırmak 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>
                          <a:effectLst/>
                        </a:rPr>
                        <a:t>Haziran  </a:t>
                      </a: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5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Tree Sewing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Hotel guests and managers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To increase awareness of green environment on guests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 err="1">
                          <a:effectLst/>
                        </a:rPr>
                        <a:t>June</a:t>
                      </a:r>
                      <a:r>
                        <a:rPr lang="tr-TR" sz="800" kern="1200" dirty="0">
                          <a:effectLst/>
                        </a:rPr>
                        <a:t> </a:t>
                      </a:r>
                      <a:endParaRPr lang="tr-TR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 smtClean="0">
                          <a:effectLst/>
                        </a:rPr>
                        <a:t>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</a:tr>
              <a:tr h="52370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6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Orman Haftasında  Marmaris civarında ağaç dikimi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Personeller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Çalışanların Çevre bilincinin arttırılması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 smtClean="0">
                          <a:effectLst/>
                        </a:rPr>
                        <a:t>21.03.2023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>
                          <a:effectLst/>
                        </a:rPr>
                        <a:t> 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37" marR="7537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dirty="0" err="1">
                          <a:effectLst/>
                        </a:rPr>
                        <a:t>Planting</a:t>
                      </a:r>
                      <a:r>
                        <a:rPr lang="tr-TR" sz="800" kern="1200" dirty="0">
                          <a:effectLst/>
                        </a:rPr>
                        <a:t> </a:t>
                      </a:r>
                      <a:r>
                        <a:rPr lang="tr-TR" sz="800" kern="1200" dirty="0" err="1">
                          <a:effectLst/>
                        </a:rPr>
                        <a:t>trees</a:t>
                      </a:r>
                      <a:r>
                        <a:rPr lang="tr-TR" sz="800" kern="1200" dirty="0">
                          <a:effectLst/>
                        </a:rPr>
                        <a:t> </a:t>
                      </a:r>
                      <a:r>
                        <a:rPr lang="tr-TR" sz="800" kern="1200" dirty="0" err="1">
                          <a:effectLst/>
                        </a:rPr>
                        <a:t>around</a:t>
                      </a:r>
                      <a:r>
                        <a:rPr lang="tr-TR" sz="800" kern="1200" dirty="0">
                          <a:effectLst/>
                        </a:rPr>
                        <a:t> Marmaris </a:t>
                      </a:r>
                      <a:r>
                        <a:rPr lang="tr-TR" sz="800" kern="1200" dirty="0" err="1">
                          <a:effectLst/>
                        </a:rPr>
                        <a:t>during</a:t>
                      </a:r>
                      <a:r>
                        <a:rPr lang="tr-TR" sz="800" kern="1200" dirty="0">
                          <a:effectLst/>
                        </a:rPr>
                        <a:t> </a:t>
                      </a:r>
                      <a:r>
                        <a:rPr lang="tr-TR" sz="800" kern="1200" dirty="0" err="1">
                          <a:effectLst/>
                        </a:rPr>
                        <a:t>Forest</a:t>
                      </a:r>
                      <a:r>
                        <a:rPr lang="tr-TR" sz="800" kern="1200" dirty="0">
                          <a:effectLst/>
                        </a:rPr>
                        <a:t> </a:t>
                      </a:r>
                      <a:r>
                        <a:rPr lang="tr-TR" sz="800" kern="1200" dirty="0" err="1">
                          <a:effectLst/>
                        </a:rPr>
                        <a:t>Week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Hotel staff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Increasing environmental awareness of employees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 kern="1200" smtClean="0">
                          <a:effectLst/>
                        </a:rPr>
                        <a:t>21.03.2023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70" marR="54270" marT="753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7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Geniş ekran</PresentationFormat>
  <Paragraphs>82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 YILMAZ - IP Hotels</dc:creator>
  <cp:lastModifiedBy>Murat YILMAZ - IP Hotels</cp:lastModifiedBy>
  <cp:revision>1</cp:revision>
  <dcterms:created xsi:type="dcterms:W3CDTF">2022-12-01T13:20:11Z</dcterms:created>
  <dcterms:modified xsi:type="dcterms:W3CDTF">2022-12-01T13:20:40Z</dcterms:modified>
</cp:coreProperties>
</file>