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3502-353C-4B4B-A5F4-6112A704AF8E}" type="datetimeFigureOut">
              <a:rPr lang="tr-TR" smtClean="0"/>
              <a:t>03.12.2018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F04C-6B4D-4CA3-96DB-30E38047C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4807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3502-353C-4B4B-A5F4-6112A704AF8E}" type="datetimeFigureOut">
              <a:rPr lang="tr-TR" smtClean="0"/>
              <a:t>03.12.2018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F04C-6B4D-4CA3-96DB-30E38047C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050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3502-353C-4B4B-A5F4-6112A704AF8E}" type="datetimeFigureOut">
              <a:rPr lang="tr-TR" smtClean="0"/>
              <a:t>03.12.2018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F04C-6B4D-4CA3-96DB-30E38047C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908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3502-353C-4B4B-A5F4-6112A704AF8E}" type="datetimeFigureOut">
              <a:rPr lang="tr-TR" smtClean="0"/>
              <a:t>03.12.2018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F04C-6B4D-4CA3-96DB-30E38047C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450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3502-353C-4B4B-A5F4-6112A704AF8E}" type="datetimeFigureOut">
              <a:rPr lang="tr-TR" smtClean="0"/>
              <a:t>03.12.2018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F04C-6B4D-4CA3-96DB-30E38047C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03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3502-353C-4B4B-A5F4-6112A704AF8E}" type="datetimeFigureOut">
              <a:rPr lang="tr-TR" smtClean="0"/>
              <a:t>03.12.2018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F04C-6B4D-4CA3-96DB-30E38047C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05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3502-353C-4B4B-A5F4-6112A704AF8E}" type="datetimeFigureOut">
              <a:rPr lang="tr-TR" smtClean="0"/>
              <a:t>03.12.2018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F04C-6B4D-4CA3-96DB-30E38047C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816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3502-353C-4B4B-A5F4-6112A704AF8E}" type="datetimeFigureOut">
              <a:rPr lang="tr-TR" smtClean="0"/>
              <a:t>03.12.2018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F04C-6B4D-4CA3-96DB-30E38047C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969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3502-353C-4B4B-A5F4-6112A704AF8E}" type="datetimeFigureOut">
              <a:rPr lang="tr-TR" smtClean="0"/>
              <a:t>03.12.2018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F04C-6B4D-4CA3-96DB-30E38047C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173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3502-353C-4B4B-A5F4-6112A704AF8E}" type="datetimeFigureOut">
              <a:rPr lang="tr-TR" smtClean="0"/>
              <a:t>03.12.2018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F04C-6B4D-4CA3-96DB-30E38047C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25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3502-353C-4B4B-A5F4-6112A704AF8E}" type="datetimeFigureOut">
              <a:rPr lang="tr-TR" smtClean="0"/>
              <a:t>03.12.2018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9F04C-6B4D-4CA3-96DB-30E38047C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356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C3502-353C-4B4B-A5F4-6112A704AF8E}" type="datetimeFigureOut">
              <a:rPr lang="tr-TR" smtClean="0"/>
              <a:t>03.12.2018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9F04C-6B4D-4CA3-96DB-30E38047C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444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1981201" y="228601"/>
            <a:ext cx="8264525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</a:rPr>
              <a:t>EK-2</a:t>
            </a:r>
          </a:p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</a:rPr>
              <a:t>2018 </a:t>
            </a:r>
            <a:r>
              <a:rPr lang="tr-TR" sz="2400" b="1" dirty="0">
                <a:solidFill>
                  <a:srgbClr val="002060"/>
                </a:solidFill>
              </a:rPr>
              <a:t>YILINDA GERÇEKLEŞTİRİLECEK ÇEVRE EĞİTİM ETKİNLİKLERİ</a:t>
            </a:r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997257"/>
              </p:ext>
            </p:extLst>
          </p:nvPr>
        </p:nvGraphicFramePr>
        <p:xfrm>
          <a:off x="1905000" y="1219200"/>
          <a:ext cx="8479202" cy="4206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12"/>
                <a:gridCol w="1082608"/>
                <a:gridCol w="915080"/>
                <a:gridCol w="997374"/>
                <a:gridCol w="907626"/>
                <a:gridCol w="48601"/>
                <a:gridCol w="306272"/>
                <a:gridCol w="1099807"/>
                <a:gridCol w="1073828"/>
                <a:gridCol w="986497"/>
                <a:gridCol w="773197"/>
              </a:tblGrid>
              <a:tr h="7215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smtClean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Name and category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 smtClean="0"/>
                        <a:t>Date</a:t>
                      </a:r>
                      <a:r>
                        <a:rPr kumimoji="0" lang="tr-TR" sz="1000" kern="1200" dirty="0" smtClean="0"/>
                        <a:t> of </a:t>
                      </a:r>
                      <a:r>
                        <a:rPr kumimoji="0" lang="tr-TR" sz="1000" kern="1200" dirty="0" err="1" smtClean="0"/>
                        <a:t>the</a:t>
                      </a:r>
                      <a:r>
                        <a:rPr kumimoji="0" lang="tr-TR" sz="1000" kern="1200" dirty="0" smtClean="0"/>
                        <a:t> </a:t>
                      </a:r>
                      <a:r>
                        <a:rPr kumimoji="0" lang="tr-TR" sz="1000" kern="1200" dirty="0" err="1" smtClean="0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357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u="none" strike="noStrike" dirty="0"/>
                        <a:t>1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050" dirty="0" smtClean="0"/>
                        <a:t>Okullarda Çevre bilinçlendirme</a:t>
                      </a:r>
                      <a:r>
                        <a:rPr lang="tr-TR" sz="1050" baseline="0" dirty="0" smtClean="0"/>
                        <a:t> Eğitimi</a:t>
                      </a:r>
                      <a:endParaRPr lang="tr-TR" sz="105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050" dirty="0" smtClean="0"/>
                        <a:t>Gençler ve Çocuklara yönelik</a:t>
                      </a:r>
                      <a:endParaRPr lang="tr-TR" sz="105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050" dirty="0" smtClean="0"/>
                        <a:t>Çevre koruma bilincinin aşılanması</a:t>
                      </a:r>
                      <a:endParaRPr lang="tr-TR" sz="105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050" dirty="0" smtClean="0"/>
                        <a:t>24/03/2019</a:t>
                      </a:r>
                      <a:endParaRPr lang="tr-TR" sz="105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8580" marR="68580" marT="0" marB="0" anchor="ctr"/>
                </a:tc>
              </a:tr>
              <a:tr h="7914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u="none" strike="noStrike"/>
                        <a:t>2</a:t>
                      </a:r>
                      <a:endParaRPr lang="tr-TR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050" dirty="0" smtClean="0"/>
                        <a:t>Çevre ve Çocuk Şenliği</a:t>
                      </a:r>
                      <a:endParaRPr lang="tr-TR" sz="105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050" dirty="0" smtClean="0"/>
                        <a:t>Çocuklara yönelik sokak</a:t>
                      </a:r>
                      <a:r>
                        <a:rPr lang="tr-TR" sz="1050" baseline="0" dirty="0" smtClean="0"/>
                        <a:t> şenliği</a:t>
                      </a:r>
                      <a:endParaRPr lang="tr-TR" sz="105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050" dirty="0" smtClean="0"/>
                        <a:t>Eğlenerek Öğrenme</a:t>
                      </a:r>
                      <a:endParaRPr lang="tr-TR" sz="105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050" dirty="0" smtClean="0"/>
                        <a:t>02/06/2019</a:t>
                      </a:r>
                    </a:p>
                    <a:p>
                      <a:r>
                        <a:rPr lang="tr-TR" sz="1050" dirty="0" smtClean="0"/>
                        <a:t>03/06/2019</a:t>
                      </a:r>
                      <a:endParaRPr lang="tr-TR" sz="105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8580" marR="68580" marT="0" marB="0" anchor="ctr"/>
                </a:tc>
              </a:tr>
              <a:tr h="7635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u="none" strike="noStrike"/>
                        <a:t>3</a:t>
                      </a:r>
                      <a:endParaRPr lang="tr-TR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050" dirty="0" smtClean="0"/>
                        <a:t>ÇEVKO Dönüşüm</a:t>
                      </a:r>
                      <a:r>
                        <a:rPr lang="tr-TR" sz="1050" baseline="0" dirty="0" smtClean="0"/>
                        <a:t> iyi gelecek </a:t>
                      </a:r>
                      <a:endParaRPr lang="tr-TR" sz="105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050" dirty="0" smtClean="0"/>
                        <a:t>Tiyatro gösterileri</a:t>
                      </a:r>
                      <a:endParaRPr lang="tr-TR" sz="105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050" dirty="0" smtClean="0"/>
                        <a:t>Bütün yaş gurupları için </a:t>
                      </a:r>
                      <a:endParaRPr lang="tr-TR" sz="105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050" dirty="0" smtClean="0"/>
                        <a:t>2019 yılı boyunca</a:t>
                      </a:r>
                      <a:endParaRPr lang="tr-TR" sz="105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8580" marR="68580" marT="0" marB="0" anchor="ctr"/>
                </a:tc>
              </a:tr>
              <a:tr h="61086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050" dirty="0" smtClean="0"/>
                        <a:t>Atık</a:t>
                      </a:r>
                      <a:r>
                        <a:rPr lang="tr-TR" sz="1050" baseline="0" dirty="0" smtClean="0"/>
                        <a:t> </a:t>
                      </a:r>
                      <a:r>
                        <a:rPr lang="tr-TR" sz="1050" dirty="0" smtClean="0"/>
                        <a:t>Cep telefonu fırlatma yarışması </a:t>
                      </a:r>
                      <a:endParaRPr lang="tr-TR" sz="105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050" dirty="0" smtClean="0"/>
                        <a:t>Sokaklarda</a:t>
                      </a:r>
                      <a:r>
                        <a:rPr lang="tr-TR" sz="1050" baseline="0" dirty="0" smtClean="0"/>
                        <a:t> ve meydanlarda</a:t>
                      </a:r>
                      <a:endParaRPr lang="tr-TR" sz="105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050" dirty="0" smtClean="0"/>
                        <a:t>Bütün Yaş gurupları için</a:t>
                      </a:r>
                      <a:endParaRPr lang="tr-TR" sz="105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050" dirty="0" smtClean="0"/>
                        <a:t>05/06/2019</a:t>
                      </a:r>
                      <a:endParaRPr lang="tr-TR" sz="105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8580" marR="68580" marT="0" marB="0" anchor="ctr"/>
                </a:tc>
              </a:tr>
              <a:tr h="58347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050" dirty="0" smtClean="0"/>
                        <a:t>Mavi Bayrak Plaj</a:t>
                      </a:r>
                      <a:r>
                        <a:rPr lang="tr-TR" sz="1050" baseline="0" dirty="0" smtClean="0"/>
                        <a:t> açılışı </a:t>
                      </a:r>
                      <a:endParaRPr lang="tr-TR" sz="105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050" dirty="0" smtClean="0"/>
                        <a:t>Yeni</a:t>
                      </a:r>
                      <a:r>
                        <a:rPr lang="tr-TR" sz="1050" baseline="0" dirty="0" smtClean="0"/>
                        <a:t> </a:t>
                      </a:r>
                      <a:r>
                        <a:rPr lang="tr-TR" sz="1050" baseline="0" smtClean="0"/>
                        <a:t>plaj açılışı </a:t>
                      </a:r>
                      <a:endParaRPr lang="tr-TR" sz="105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050" dirty="0" smtClean="0"/>
                        <a:t>Bütün yaş Gurupları için Aktiviteler</a:t>
                      </a:r>
                      <a:endParaRPr lang="tr-TR" sz="105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050" dirty="0" smtClean="0"/>
                        <a:t>11/06/2019</a:t>
                      </a:r>
                      <a:endParaRPr lang="tr-TR" sz="105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3881" name="10 Metin kutusu"/>
          <p:cNvSpPr txBox="1">
            <a:spLocks noChangeArrowheads="1"/>
          </p:cNvSpPr>
          <p:nvPr/>
        </p:nvSpPr>
        <p:spPr bwMode="auto">
          <a:xfrm>
            <a:off x="2057400" y="5715000"/>
            <a:ext cx="701185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000" b="1" dirty="0"/>
              <a:t>ETKİNLİKLERİN HİTAP ETTİĞİ BÖLGE:</a:t>
            </a:r>
            <a:r>
              <a:rPr lang="tr-TR" sz="1000" dirty="0"/>
              <a:t>  </a:t>
            </a:r>
            <a:r>
              <a:rPr lang="tr-TR" sz="1000" b="1" dirty="0"/>
              <a:t>Tekirdağ Büyükşehir Kapsamında</a:t>
            </a:r>
            <a:endParaRPr lang="tr-TR" sz="1000" b="1" dirty="0">
              <a:solidFill>
                <a:srgbClr val="FF0000"/>
              </a:solidFill>
            </a:endParaRPr>
          </a:p>
          <a:p>
            <a:r>
              <a:rPr lang="tr-TR" sz="1000" dirty="0"/>
              <a:t>( REGION OF ACTIVITES )</a:t>
            </a:r>
            <a:r>
              <a:rPr lang="tr-TR" sz="1000" i="1" dirty="0"/>
              <a:t> </a:t>
            </a:r>
            <a:r>
              <a:rPr lang="tr-TR" sz="1000" dirty="0"/>
              <a:t> </a:t>
            </a:r>
          </a:p>
          <a:p>
            <a:r>
              <a:rPr lang="tr-TR" sz="1000" b="1" dirty="0"/>
              <a:t> </a:t>
            </a:r>
            <a:endParaRPr lang="tr-TR" sz="1000" dirty="0"/>
          </a:p>
          <a:p>
            <a:r>
              <a:rPr lang="tr-TR" sz="1000" b="1" dirty="0"/>
              <a:t>ETKİNLİKLERİ ORGANİZE EDEN BELEDİYE-DERNEK VEYA İŞLETME</a:t>
            </a:r>
            <a:r>
              <a:rPr lang="tr-TR" sz="1000" dirty="0"/>
              <a:t> </a:t>
            </a:r>
            <a:r>
              <a:rPr lang="tr-TR" sz="1000" b="1" dirty="0"/>
              <a:t>: </a:t>
            </a:r>
            <a:r>
              <a:rPr lang="tr-TR" sz="1000" b="1" dirty="0"/>
              <a:t>Tekirdağ Büyükşehir Belediyesi Çevre Koruma ve Kontrol </a:t>
            </a:r>
            <a:r>
              <a:rPr lang="tr-TR" sz="1000" b="1" dirty="0" err="1"/>
              <a:t>Dairsi</a:t>
            </a:r>
            <a:endParaRPr lang="tr-TR" sz="1000" b="1" dirty="0">
              <a:solidFill>
                <a:srgbClr val="FF0000"/>
              </a:solidFill>
            </a:endParaRPr>
          </a:p>
          <a:p>
            <a:r>
              <a:rPr lang="tr-TR" sz="1000" dirty="0"/>
              <a:t>( ACTIVITIES ORGANIZED BY )</a:t>
            </a:r>
          </a:p>
        </p:txBody>
      </p:sp>
    </p:spTree>
    <p:extLst>
      <p:ext uri="{BB962C8B-B14F-4D97-AF65-F5344CB8AC3E}">
        <p14:creationId xmlns:p14="http://schemas.microsoft.com/office/powerpoint/2010/main" val="73517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123</Words>
  <Application>Microsoft Office PowerPoint</Application>
  <PresentationFormat>Geniş ekran</PresentationFormat>
  <Paragraphs>43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Selçuk ÇAĞLI</dc:creator>
  <cp:lastModifiedBy>Selçuk ÇAĞLI</cp:lastModifiedBy>
  <cp:revision>2</cp:revision>
  <dcterms:created xsi:type="dcterms:W3CDTF">2018-12-03T06:54:10Z</dcterms:created>
  <dcterms:modified xsi:type="dcterms:W3CDTF">2018-12-03T06:56:40Z</dcterms:modified>
</cp:coreProperties>
</file>