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4712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8174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7723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6084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897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426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1302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9332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5607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3931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CA6ED-0725-4E32-A4DA-AB0548CE8F19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1B264-A4BF-42D4-8E5E-A79E2F6079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256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CA6ED-0725-4E32-A4DA-AB0548CE8F19}" type="datetimeFigureOut">
              <a:rPr lang="tr-TR" smtClean="0"/>
              <a:t>12.11.2019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1B264-A4BF-42D4-8E5E-A79E2F6079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123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457200" y="228600"/>
            <a:ext cx="8264525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400" b="1" dirty="0">
                <a:solidFill>
                  <a:srgbClr val="002060"/>
                </a:solidFill>
                <a:latin typeface="+mn-lt"/>
              </a:rPr>
              <a:t>EK-2</a:t>
            </a:r>
          </a:p>
          <a:p>
            <a:pPr algn="ctr">
              <a:defRPr/>
            </a:pPr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2020 </a:t>
            </a:r>
            <a:r>
              <a:rPr lang="tr-TR" sz="2400" b="1" dirty="0">
                <a:solidFill>
                  <a:srgbClr val="002060"/>
                </a:solidFill>
                <a:latin typeface="+mn-lt"/>
              </a:rPr>
              <a:t>YILINDA GERÇEKLEŞTİRİLECEK ÇEVRE EĞİTİM ETKİNLİKLERİ</a:t>
            </a:r>
          </a:p>
        </p:txBody>
      </p:sp>
      <p:sp>
        <p:nvSpPr>
          <p:cNvPr id="33881" name="10 Metin kutusu"/>
          <p:cNvSpPr txBox="1">
            <a:spLocks noChangeArrowheads="1"/>
          </p:cNvSpPr>
          <p:nvPr/>
        </p:nvSpPr>
        <p:spPr bwMode="auto">
          <a:xfrm>
            <a:off x="533400" y="5715000"/>
            <a:ext cx="6211957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sz="1000" b="1" dirty="0"/>
              <a:t>ETKİNLİKLERİN HİTAP ETTİĞİ BÖLGE:</a:t>
            </a:r>
            <a:r>
              <a:rPr lang="tr-TR" sz="1000" dirty="0"/>
              <a:t>  </a:t>
            </a:r>
            <a:r>
              <a:rPr lang="tr-TR" sz="1000" b="1" dirty="0" smtClean="0">
                <a:solidFill>
                  <a:srgbClr val="FF0000"/>
                </a:solidFill>
              </a:rPr>
              <a:t>…Kızılağaç…………..</a:t>
            </a:r>
            <a:endParaRPr lang="tr-TR" sz="1000" b="1" dirty="0">
              <a:solidFill>
                <a:srgbClr val="FF0000"/>
              </a:solidFill>
            </a:endParaRPr>
          </a:p>
          <a:p>
            <a:r>
              <a:rPr lang="tr-TR" sz="1000" dirty="0"/>
              <a:t>( REGION OF ACTIVITES )</a:t>
            </a:r>
            <a:r>
              <a:rPr lang="tr-TR" sz="1000" i="1" dirty="0"/>
              <a:t> </a:t>
            </a:r>
            <a:r>
              <a:rPr lang="tr-TR" sz="1000" dirty="0"/>
              <a:t> </a:t>
            </a:r>
          </a:p>
          <a:p>
            <a:r>
              <a:rPr lang="tr-TR" sz="1000" b="1" dirty="0"/>
              <a:t> </a:t>
            </a:r>
            <a:endParaRPr lang="tr-TR" sz="1000" dirty="0"/>
          </a:p>
          <a:p>
            <a:r>
              <a:rPr lang="tr-TR" sz="1000" b="1" dirty="0"/>
              <a:t>ETKİNLİKLERİ ORGANİZE EDEN BELEDİYE-DERNEK VEYA İŞLETME</a:t>
            </a:r>
            <a:r>
              <a:rPr lang="tr-TR" sz="1000" dirty="0"/>
              <a:t> </a:t>
            </a:r>
            <a:r>
              <a:rPr lang="tr-TR" sz="1000" b="1"/>
              <a:t>: </a:t>
            </a:r>
            <a:r>
              <a:rPr lang="tr-TR" sz="1000" b="1" smtClean="0">
                <a:solidFill>
                  <a:srgbClr val="FF0000"/>
                </a:solidFill>
              </a:rPr>
              <a:t>………Kıtuyad………………..</a:t>
            </a:r>
            <a:endParaRPr lang="tr-TR" sz="1000" b="1" dirty="0">
              <a:solidFill>
                <a:srgbClr val="FF0000"/>
              </a:solidFill>
            </a:endParaRPr>
          </a:p>
          <a:p>
            <a:r>
              <a:rPr lang="tr-TR" sz="1000" dirty="0"/>
              <a:t>( ACTIVITIES ORGANIZED BY )</a:t>
            </a:r>
          </a:p>
        </p:txBody>
      </p:sp>
      <p:graphicFrame>
        <p:nvGraphicFramePr>
          <p:cNvPr id="6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343254"/>
              </p:ext>
            </p:extLst>
          </p:nvPr>
        </p:nvGraphicFramePr>
        <p:xfrm>
          <a:off x="438665" y="1058863"/>
          <a:ext cx="8478840" cy="4543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935"/>
                <a:gridCol w="1353065"/>
                <a:gridCol w="704335"/>
                <a:gridCol w="1054899"/>
                <a:gridCol w="735527"/>
                <a:gridCol w="220659"/>
                <a:gridCol w="306259"/>
                <a:gridCol w="1099760"/>
                <a:gridCol w="1073782"/>
                <a:gridCol w="986455"/>
                <a:gridCol w="773164"/>
              </a:tblGrid>
              <a:tr h="72143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 adı ve kategorisi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Hedef grup ve yeri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Aktivitenin amacı ve içeriği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smtClean="0"/>
                        <a:t>Planlanan tarih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 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Name and category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err="1"/>
                        <a:t>Target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Group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and</a:t>
                      </a:r>
                      <a:r>
                        <a:rPr lang="tr-TR" sz="1000" u="none" strike="noStrike" dirty="0"/>
                        <a:t> </a:t>
                      </a:r>
                      <a:r>
                        <a:rPr lang="tr-TR" sz="1000" u="none" strike="noStrike" dirty="0" err="1"/>
                        <a:t>place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/>
                        <a:t>Aim and content of the activity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err="1" smtClean="0"/>
                        <a:t>Date</a:t>
                      </a:r>
                      <a:r>
                        <a:rPr kumimoji="0" lang="tr-TR" sz="1000" kern="1200" dirty="0" smtClean="0"/>
                        <a:t> of </a:t>
                      </a:r>
                      <a:r>
                        <a:rPr kumimoji="0" lang="tr-TR" sz="1000" kern="1200" dirty="0" err="1" smtClean="0"/>
                        <a:t>the</a:t>
                      </a:r>
                      <a:r>
                        <a:rPr kumimoji="0" lang="tr-TR" sz="1000" kern="1200" dirty="0" smtClean="0"/>
                        <a:t> </a:t>
                      </a:r>
                      <a:r>
                        <a:rPr kumimoji="0" lang="tr-TR" sz="1000" kern="1200" dirty="0" err="1" smtClean="0"/>
                        <a:t>activity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</a:tr>
              <a:tr h="73558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smtClean="0"/>
                        <a:t>Okullarda  Çevre</a:t>
                      </a:r>
                      <a:r>
                        <a:rPr lang="tr-TR" sz="1000" u="none" strike="noStrike" baseline="0" dirty="0" smtClean="0"/>
                        <a:t> Günü Konulu Resim Çalışması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000" u="none" strike="noStrike" dirty="0"/>
                        <a:t>Yöre Halkı, Öğrenciler ve Diğer Ülke Halkları </a:t>
                      </a:r>
                      <a:endParaRPr lang="da-DK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/>
                        <a:t>Çevremizdeki Bitki, Kuş vb. Canlıların Korunması ve Tanıtılması</a:t>
                      </a:r>
                      <a:endParaRPr lang="tr-TR" sz="1000" b="0" i="0" u="none" strike="noStrike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Haziran</a:t>
                      </a:r>
                      <a:r>
                        <a:rPr lang="tr-TR" sz="1000" baseline="0" dirty="0" smtClean="0"/>
                        <a:t> </a:t>
                      </a:r>
                      <a:r>
                        <a:rPr lang="tr-TR" sz="1000" dirty="0" smtClean="0"/>
                        <a:t>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/>
                        <a:t>environmental and human photograph exhibition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smtClean="0"/>
                        <a:t>Kızılağaç</a:t>
                      </a:r>
                      <a:r>
                        <a:rPr lang="en-US" sz="1000" u="none" strike="noStrike" dirty="0" smtClean="0"/>
                        <a:t> </a:t>
                      </a:r>
                      <a:r>
                        <a:rPr lang="en-US" sz="1000" u="none" strike="noStrike" dirty="0"/>
                        <a:t>populace, students and turkey populace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/>
                        <a:t> information about plants, birds in the area   and how to protect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/>
                        <a:t>June</a:t>
                      </a:r>
                      <a:r>
                        <a:rPr lang="tr-TR" sz="1000" dirty="0" smtClean="0"/>
                        <a:t>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</a:tr>
              <a:tr h="79132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Ağaç</a:t>
                      </a:r>
                      <a:r>
                        <a:rPr lang="tr-TR" sz="1000" baseline="0" dirty="0" smtClean="0"/>
                        <a:t> dikimi ve sebze bahçesi oluşturma</a:t>
                      </a:r>
                      <a:endParaRPr lang="tr-TR" sz="1000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u="none" strike="noStrike" dirty="0" smtClean="0"/>
                        <a:t>Yöre Halkı, Öğrenciler  </a:t>
                      </a:r>
                      <a:endParaRPr lang="da-DK" sz="1000" b="0" i="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u="none" strike="noStrike" dirty="0" err="1" smtClean="0"/>
                        <a:t>Öğr</a:t>
                      </a:r>
                      <a:r>
                        <a:rPr lang="tr-TR" sz="1000" u="none" strike="noStrike" dirty="0" smtClean="0"/>
                        <a:t>. ve velilerin çevre bitki canlılığına </a:t>
                      </a:r>
                      <a:r>
                        <a:rPr lang="tr-TR" sz="1000" u="none" strike="noStrike" dirty="0" err="1" smtClean="0"/>
                        <a:t>dikkatlelerini</a:t>
                      </a:r>
                      <a:r>
                        <a:rPr lang="tr-TR" sz="1000" u="none" strike="noStrike" dirty="0" smtClean="0"/>
                        <a:t> çekmek</a:t>
                      </a:r>
                      <a:endParaRPr lang="tr-TR" sz="1000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/>
                        <a:t>Haziran 2020</a:t>
                      </a:r>
                      <a:endParaRPr lang="tr-TR" sz="10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2</a:t>
                      </a:r>
                      <a:endParaRPr lang="tr-TR" sz="1000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 err="1" smtClean="0"/>
                        <a:t>Tree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planting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and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vegetable</a:t>
                      </a:r>
                      <a:r>
                        <a:rPr lang="tr-TR" sz="1000" baseline="0" dirty="0" smtClean="0"/>
                        <a:t> </a:t>
                      </a:r>
                      <a:r>
                        <a:rPr lang="tr-TR" sz="1000" baseline="0" dirty="0" err="1" smtClean="0"/>
                        <a:t>garden</a:t>
                      </a:r>
                      <a:r>
                        <a:rPr lang="tr-TR" sz="1000" baseline="0" dirty="0" smtClean="0"/>
                        <a:t> </a:t>
                      </a:r>
                      <a:endParaRPr lang="tr-TR" sz="1000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Students </a:t>
                      </a:r>
                      <a:r>
                        <a:rPr lang="tr-TR" sz="1000" dirty="0" err="1" smtClean="0"/>
                        <a:t>parents</a:t>
                      </a:r>
                      <a:r>
                        <a:rPr lang="tr-TR" sz="1000" baseline="0" dirty="0" smtClean="0"/>
                        <a:t> </a:t>
                      </a:r>
                      <a:r>
                        <a:rPr lang="tr-TR" sz="1000" baseline="0" dirty="0" err="1" smtClean="0"/>
                        <a:t>and</a:t>
                      </a:r>
                      <a:r>
                        <a:rPr lang="tr-TR" sz="1000" baseline="0" dirty="0" smtClean="0"/>
                        <a:t> Manavgat </a:t>
                      </a:r>
                      <a:r>
                        <a:rPr lang="tr-TR" sz="1000" baseline="0" dirty="0" err="1" smtClean="0"/>
                        <a:t>populace</a:t>
                      </a:r>
                      <a:endParaRPr lang="tr-TR" sz="1000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smtClean="0"/>
                        <a:t>To attract attention to </a:t>
                      </a:r>
                      <a:r>
                        <a:rPr lang="tr-TR" sz="1000" u="none" strike="noStrike" dirty="0" err="1" smtClean="0"/>
                        <a:t>planting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err="1" smtClean="0"/>
                        <a:t>June</a:t>
                      </a:r>
                      <a:r>
                        <a:rPr lang="tr-TR" sz="1000" dirty="0" smtClean="0"/>
                        <a:t> 2020</a:t>
                      </a:r>
                      <a:endParaRPr lang="tr-TR" sz="10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</a:tr>
              <a:tr h="77151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Tehlikeli Atık Yönetimi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Öğrenciler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Çevre bilincinin artması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Temmuz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Dangerous </a:t>
                      </a:r>
                      <a:r>
                        <a:rPr lang="tr-TR" sz="1000" dirty="0" err="1" smtClean="0"/>
                        <a:t>wate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management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Students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Increased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awareness</a:t>
                      </a:r>
                      <a:r>
                        <a:rPr lang="tr-TR" sz="1000" dirty="0"/>
                        <a:t> of </a:t>
                      </a:r>
                      <a:r>
                        <a:rPr lang="tr-TR" sz="1000" dirty="0" err="1"/>
                        <a:t>the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environment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/>
                        <a:t>June</a:t>
                      </a:r>
                      <a:r>
                        <a:rPr lang="tr-TR" sz="1000" dirty="0" smtClean="0"/>
                        <a:t>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</a:tr>
              <a:tr h="61076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Denizin fiziksel yabancı maddelerden</a:t>
                      </a:r>
                      <a:r>
                        <a:rPr lang="tr-TR" sz="1000" baseline="0" dirty="0" smtClean="0"/>
                        <a:t> temizlenmesi ve atıklar ile çeşitli şekiller yapılarak sergilenmesi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Otel </a:t>
                      </a:r>
                      <a:r>
                        <a:rPr lang="tr-TR" sz="1000" dirty="0" smtClean="0"/>
                        <a:t>misafirleri ve çalışanları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Çevre bilincinin artması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Temmuz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  <a:cs typeface="+mn-cs"/>
                        </a:rPr>
                        <a:t>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/>
                        <a:t>Cleaning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the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sea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from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fizical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waste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and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exhibit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them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Hotel </a:t>
                      </a:r>
                      <a:r>
                        <a:rPr lang="tr-TR" sz="1000" dirty="0" err="1"/>
                        <a:t>staff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and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guests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/>
                        <a:t>Increased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awareness</a:t>
                      </a:r>
                      <a:r>
                        <a:rPr lang="tr-TR" sz="1000" dirty="0"/>
                        <a:t> of </a:t>
                      </a:r>
                      <a:r>
                        <a:rPr lang="tr-TR" sz="1000" dirty="0" err="1"/>
                        <a:t>the</a:t>
                      </a:r>
                      <a:r>
                        <a:rPr lang="tr-TR" sz="1000" dirty="0"/>
                        <a:t> </a:t>
                      </a:r>
                      <a:r>
                        <a:rPr lang="tr-TR" sz="1000" dirty="0" err="1"/>
                        <a:t>environment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err="1" smtClean="0"/>
                        <a:t>July</a:t>
                      </a:r>
                      <a:r>
                        <a:rPr lang="tr-TR" sz="1000" dirty="0" smtClean="0"/>
                        <a:t> 2020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</a:tr>
              <a:tr h="60959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/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Çevre Koruma Broşür Dağıtımı</a:t>
                      </a:r>
                      <a:endParaRPr lang="tr-TR" sz="10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000" u="none" strike="noStrike" dirty="0" smtClean="0"/>
                        <a:t>Yöre Halkı, Öğrenciler ve Diğer Ülke Halkları</a:t>
                      </a:r>
                      <a:r>
                        <a:rPr lang="tr-TR" sz="1000" u="none" strike="noStrike" dirty="0" smtClean="0"/>
                        <a:t>ı</a:t>
                      </a:r>
                      <a:endParaRPr lang="tr-TR" sz="10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/>
                        <a:t>Çevre bilincinin artması</a:t>
                      </a:r>
                      <a:endParaRPr lang="tr-TR" sz="1000" dirty="0" smtClean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endParaRPr lang="tr-TR" sz="10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000" smtClean="0"/>
                        <a:t>Ağustos 2020</a:t>
                      </a:r>
                      <a:endParaRPr lang="tr-TR" sz="10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5</a:t>
                      </a:r>
                      <a:endParaRPr lang="tr-TR" sz="1000" dirty="0"/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 err="1" smtClean="0"/>
                        <a:t>Enviroment</a:t>
                      </a:r>
                      <a:r>
                        <a:rPr lang="tr-TR" sz="1000" dirty="0" smtClean="0"/>
                        <a:t> </a:t>
                      </a:r>
                      <a:r>
                        <a:rPr lang="tr-TR" sz="1000" dirty="0" err="1" smtClean="0"/>
                        <a:t>Protection</a:t>
                      </a:r>
                      <a:r>
                        <a:rPr lang="tr-TR" sz="1000" baseline="0" dirty="0" smtClean="0"/>
                        <a:t> </a:t>
                      </a:r>
                      <a:r>
                        <a:rPr lang="tr-TR" sz="1000" baseline="0" dirty="0" err="1" smtClean="0"/>
                        <a:t>brochure</a:t>
                      </a:r>
                      <a:r>
                        <a:rPr lang="tr-TR" sz="1000" baseline="0" dirty="0" smtClean="0"/>
                        <a:t> </a:t>
                      </a:r>
                      <a:r>
                        <a:rPr lang="tr-TR" sz="1000" baseline="0" dirty="0" err="1" smtClean="0"/>
                        <a:t>distribution</a:t>
                      </a:r>
                      <a:endParaRPr lang="tr-TR" sz="10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u="none" strike="noStrike" dirty="0" smtClean="0"/>
                        <a:t>Kızılağaç</a:t>
                      </a:r>
                      <a:r>
                        <a:rPr lang="en-US" sz="1000" u="none" strike="noStrike" dirty="0" smtClean="0"/>
                        <a:t> populace, students and turkey populace</a:t>
                      </a:r>
                      <a:endParaRPr lang="en-US" sz="1000" b="0" i="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000" dirty="0"/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u="none" strike="noStrike" dirty="0" smtClean="0"/>
                        <a:t> information about </a:t>
                      </a:r>
                      <a:r>
                        <a:rPr lang="tr-TR" sz="1000" u="none" strike="noStrike" dirty="0" err="1" smtClean="0"/>
                        <a:t>envitoment</a:t>
                      </a:r>
                      <a:r>
                        <a:rPr lang="tr-TR" sz="1000" u="none" strike="noStrike" baseline="0" dirty="0" smtClean="0"/>
                        <a:t> </a:t>
                      </a:r>
                      <a:r>
                        <a:rPr lang="en-US" sz="1000" u="none" strike="noStrike" dirty="0" smtClean="0"/>
                        <a:t>  and how to protect</a:t>
                      </a:r>
                      <a:endParaRPr lang="en-US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r>
                        <a:rPr lang="tr-TR" sz="1000" dirty="0" err="1" smtClean="0"/>
                        <a:t>August</a:t>
                      </a:r>
                      <a:r>
                        <a:rPr lang="tr-TR" sz="1000" smtClean="0"/>
                        <a:t> 2020</a:t>
                      </a:r>
                      <a:endParaRPr lang="tr-TR" sz="1000" dirty="0"/>
                    </a:p>
                  </a:txBody>
                  <a:tcPr marL="68577" marR="6857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143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Ekran Gösterisi (4:3)</PresentationFormat>
  <Paragraphs>67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KALITE MD</dc:creator>
  <cp:lastModifiedBy>KALITE MD</cp:lastModifiedBy>
  <cp:revision>1</cp:revision>
  <dcterms:created xsi:type="dcterms:W3CDTF">2019-11-12T06:57:32Z</dcterms:created>
  <dcterms:modified xsi:type="dcterms:W3CDTF">2019-11-12T06:57:44Z</dcterms:modified>
</cp:coreProperties>
</file>