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8101626-5CE1-407A-B4CC-0BA52845C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DED943C5-EDF3-4FE7-8720-CC22D86C5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80F207F-6C51-4E8C-81A3-4592C46E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33A9137-B76D-4D23-B299-D3824ACB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81FE151-04CE-4BE0-9C0A-5D644BB7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11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DBEF38C-6704-4B6B-93C1-C65F684A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4D506997-4B2B-4B9D-BCE2-AF424CDF4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30F23A7-DDC2-4148-BB9E-40836ED1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6E83EF7-9246-4F73-8D49-FBE9BEF42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5369EEC-EBF2-4714-AC41-D416D092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04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4AE0D86C-8E12-46E8-B3DE-E9AB393D3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09E14DDA-6C25-4506-B984-A9BCDFBE2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1D19B73-AEC4-48F3-9D57-8815DC23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2AC13A42-F403-4E30-A1E0-F100E5C9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D43EF8F-BA2B-4E6F-AECF-C2631E2C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79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8DBC294-2CA4-4AAD-81F3-00E1AF44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1B4C8C3-4223-4C9E-B928-4B671624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254399B-FB34-4FD8-A9D7-271A4D64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A1D899C-DF90-40EA-825F-8B07724C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D598590-1E39-40CD-B278-EE8A3A52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59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D38FEB6-3F64-4520-83EF-10001975A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09F51A9-32EC-4E9A-B235-16A307457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94420895-445D-48BC-94F2-BA89C722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6BD1813-4A83-4BBE-AB14-CEEB4F38C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4EE4647-7C99-45A3-91A5-6B130718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1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9BD980F-DD3B-4652-9920-47AA3A1CE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03236B2-0CF3-441F-B343-A57F61738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E7E2AC23-3002-42FE-9840-6C43D9116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AA3BD0E-19B9-43AA-BEC9-A25D93AEF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E2D07C8-5974-4250-9B91-1EFFF2A0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0CD4BEF-FFA8-4C29-AF63-7676A716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61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492A54A-71B5-4C74-9A75-C1858623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0CB6816E-8D98-44FB-A4B5-EBA29A62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E8E239BB-6EFB-4C89-A4EB-1067BB746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C69835E7-6B10-475A-924F-583BDA22D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54A0FFFD-6556-47AE-8CF6-C128DD96F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B2D299B7-9F37-411E-93D6-0FB08865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303ECB84-DAD2-4882-A5E0-39D405F41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EE6D0DBE-9BE7-4457-971D-21C3B18F1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1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EED78BF-F3AC-4D9B-A2D8-49B33C07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CBE1D244-1D42-40D8-B18C-62677BE5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6864EA19-0160-4C84-ACAB-F51E0E1F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00F35876-BE94-42E1-ACCC-A75F8A2AE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45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C6423A2-B582-4A61-8664-08425490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8CA7C953-C20A-4AD9-92B3-9E58457F9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BCE9CD89-0FC2-4884-A897-DAE7314E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15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436BD75-6821-46E7-BF3A-43E974CDF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92C62FC-7C76-4ACC-844F-17C42FC44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CBDABC2-FDC7-4C57-BE58-01CF22A44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00882989-BB2A-4359-A97C-1D30A8C0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3D3108D-31B4-43AC-BE6F-5656997B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44A75A7-40C5-4045-A1DB-2787D962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31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62E2D12-243C-485E-A697-9DE40CC9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E0FE058F-A174-4DCE-9FE3-DAF054137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24A5417B-AC4A-41FE-80CB-D24B4EA0A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02CD1687-56D8-45ED-BDFD-1F171FC0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D732616-4A08-4D1C-8C5F-8E75FED2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D162B9A0-33AB-4FF4-AF46-E4A2ABC8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5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9470C564-C9E7-4E76-9F43-72054CFFD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83CD8060-8118-4FF3-8E1F-72E89136E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32813C2-9EF4-4429-809D-3B594FB9A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14AA-2317-4EB1-80B6-13C497A1C7A7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BFC6FD6-0EBE-4B5C-8E3D-D8515F7C7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1DCE2CA-FE9E-4982-8E2E-036D43793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08D8-B291-4FB6-A00B-5BD11C98A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75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82668" y="108920"/>
            <a:ext cx="804322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EK-2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2024 </a:t>
            </a:r>
            <a:r>
              <a:rPr lang="tr-TR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8478"/>
              </p:ext>
            </p:extLst>
          </p:nvPr>
        </p:nvGraphicFramePr>
        <p:xfrm>
          <a:off x="1823116" y="921201"/>
          <a:ext cx="8458201" cy="4314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9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84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97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32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01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15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710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7116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9333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397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Hedef grup ve yeri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>
                          <a:latin typeface="Cambria" panose="02040503050406030204" pitchFamily="18" charset="0"/>
                        </a:rPr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latin typeface="Cambria" panose="02040503050406030204" pitchFamily="18" charset="0"/>
                        </a:rPr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>
                          <a:latin typeface="Cambria" panose="02040503050406030204" pitchFamily="18" charset="0"/>
                        </a:rPr>
                        <a:t>Target</a:t>
                      </a:r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u="none" strike="noStrike" dirty="0" err="1">
                          <a:latin typeface="Cambria" panose="02040503050406030204" pitchFamily="18" charset="0"/>
                        </a:rPr>
                        <a:t>Group</a:t>
                      </a:r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u="none" strike="noStrike" dirty="0" err="1">
                          <a:latin typeface="Cambria" panose="02040503050406030204" pitchFamily="18" charset="0"/>
                        </a:rPr>
                        <a:t>and</a:t>
                      </a:r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u="none" strike="noStrike" dirty="0" err="1">
                          <a:latin typeface="Cambria" panose="02040503050406030204" pitchFamily="18" charset="0"/>
                        </a:rPr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latin typeface="Cambria" panose="02040503050406030204" pitchFamily="18" charset="0"/>
                        </a:rPr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>
                          <a:latin typeface="Cambria" panose="02040503050406030204" pitchFamily="18" charset="0"/>
                        </a:rPr>
                        <a:t>Date</a:t>
                      </a:r>
                      <a:r>
                        <a:rPr kumimoji="0" lang="tr-TR" sz="1000" kern="1200" dirty="0">
                          <a:latin typeface="Cambria" panose="02040503050406030204" pitchFamily="18" charset="0"/>
                        </a:rPr>
                        <a:t> of </a:t>
                      </a:r>
                      <a:r>
                        <a:rPr kumimoji="0" lang="tr-TR" sz="1000" kern="1200" dirty="0" err="1">
                          <a:latin typeface="Cambria" panose="02040503050406030204" pitchFamily="18" charset="0"/>
                        </a:rPr>
                        <a:t>the</a:t>
                      </a:r>
                      <a:r>
                        <a:rPr kumimoji="0" lang="tr-TR" sz="1000" kern="12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kumimoji="0" lang="tr-TR" sz="1000" kern="1200" dirty="0" err="1">
                          <a:latin typeface="Cambria" panose="02040503050406030204" pitchFamily="18" charset="0"/>
                        </a:rPr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12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latin typeface="Cambria" panose="02040503050406030204" pitchFamily="18" charset="0"/>
                          <a:cs typeface="+mn-cs"/>
                        </a:rPr>
                        <a:t>Mavi</a:t>
                      </a:r>
                      <a:r>
                        <a:rPr lang="tr-TR" sz="1000" b="0" i="0" u="none" strike="noStrike" baseline="0" dirty="0">
                          <a:latin typeface="Cambria" panose="02040503050406030204" pitchFamily="18" charset="0"/>
                          <a:cs typeface="+mn-cs"/>
                        </a:rPr>
                        <a:t> Bayrak Plajının kriterleri nelerdir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>
                          <a:latin typeface="Cambria" panose="02040503050406030204" pitchFamily="18" charset="0"/>
                        </a:rPr>
                        <a:t>Yöre Halkı, Öğrenciler </a:t>
                      </a:r>
                      <a:endParaRPr lang="da-DK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latin typeface="Cambria" panose="02040503050406030204" pitchFamily="18" charset="0"/>
                          <a:cs typeface="+mn-cs"/>
                        </a:rPr>
                        <a:t>Mavi</a:t>
                      </a:r>
                      <a:r>
                        <a:rPr lang="tr-TR" sz="1000" b="0" i="0" u="none" strike="noStrike" baseline="0" dirty="0">
                          <a:latin typeface="Cambria" panose="02040503050406030204" pitchFamily="18" charset="0"/>
                          <a:cs typeface="+mn-cs"/>
                        </a:rPr>
                        <a:t> bayraklı plaj neden farklı konusunun uygulamalı anlatılması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Şubat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2024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000" b="0" i="0" u="none" strike="noStrike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What are the criteria of Blue Flag Beach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Gülnar</a:t>
                      </a:r>
                      <a:r>
                        <a:rPr lang="en-US" sz="1000" u="none" strike="noStrike" dirty="0">
                          <a:latin typeface="Cambria" panose="02040503050406030204" pitchFamily="18" charset="0"/>
                        </a:rPr>
                        <a:t> populace, students </a:t>
                      </a:r>
                      <a:endParaRPr lang="en-US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kumimoji="0" lang="en-US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Explaining why the blue flag beach is different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Feb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2027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42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Sıfır atık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Otel</a:t>
                      </a:r>
                      <a:r>
                        <a:rPr lang="tr-TR" sz="1000" b="0" i="0" u="none" strike="noStrike" baseline="0" dirty="0" smtClean="0">
                          <a:latin typeface="Cambria" panose="02040503050406030204" pitchFamily="18" charset="0"/>
                          <a:cs typeface="+mn-cs"/>
                        </a:rPr>
                        <a:t> çalışanları</a:t>
                      </a:r>
                      <a:endParaRPr lang="da-DK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Atıkların</a:t>
                      </a:r>
                      <a:r>
                        <a:rPr lang="tr-TR" sz="1000" b="0" i="0" u="none" strike="noStrike" baseline="0" dirty="0" smtClean="0">
                          <a:latin typeface="Cambria" panose="02040503050406030204" pitchFamily="18" charset="0"/>
                          <a:cs typeface="+mn-cs"/>
                        </a:rPr>
                        <a:t> Kontrolü ve Değerlendirilmesi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Mart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2024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Zero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waste</a:t>
                      </a:r>
                      <a:endParaRPr kumimoji="0" lang="en-US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Hotel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employees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Control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assesment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waste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March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2024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58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Geri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Dönüşüm Eğitimi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Otel çalışanları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Geri</a:t>
                      </a:r>
                      <a:r>
                        <a:rPr lang="tr-TR" sz="1000" baseline="0" dirty="0">
                          <a:latin typeface="Cambria" panose="02040503050406030204" pitchFamily="18" charset="0"/>
                        </a:rPr>
                        <a:t> Dönüşüm</a:t>
                      </a:r>
                      <a:r>
                        <a:rPr lang="tr-TR" sz="1000" dirty="0">
                          <a:latin typeface="Cambria" panose="02040503050406030204" pitchFamily="18" charset="0"/>
                        </a:rPr>
                        <a:t> bilincinin artması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aseline="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Nisan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2024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Recycling</a:t>
                      </a:r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education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Hotel </a:t>
                      </a:r>
                      <a:r>
                        <a:rPr lang="tr-TR" sz="1000" dirty="0" err="1">
                          <a:latin typeface="Cambria" panose="02040503050406030204" pitchFamily="18" charset="0"/>
                        </a:rPr>
                        <a:t>employees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Increased</a:t>
                      </a:r>
                      <a:r>
                        <a:rPr kumimoji="0" lang="tr-TR" sz="1000" b="0" i="0" u="none" strike="noStrike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recycling</a:t>
                      </a:r>
                      <a:r>
                        <a:rPr kumimoji="0" lang="tr-TR" sz="1000" b="0" i="0" u="none" strike="noStrike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awareness</a:t>
                      </a:r>
                      <a:endParaRPr kumimoji="0" lang="tr-TR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April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2024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91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Cambria" panose="02040503050406030204" pitchFamily="18" charset="0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Kıyı ve Plaj Temizliği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Cambria" panose="02040503050406030204" pitchFamily="18" charset="0"/>
                          <a:cs typeface="+mn-cs"/>
                        </a:rPr>
                        <a:t>Otel</a:t>
                      </a:r>
                      <a:r>
                        <a:rPr lang="tr-TR" sz="1000" b="0" i="0" u="none" strike="noStrike" baseline="0" dirty="0" smtClean="0">
                          <a:latin typeface="Cambria" panose="02040503050406030204" pitchFamily="18" charset="0"/>
                          <a:cs typeface="+mn-cs"/>
                        </a:rPr>
                        <a:t> çalışanları </a:t>
                      </a:r>
                      <a:endParaRPr lang="tr-TR" sz="1000" b="0" i="0" u="none" strike="noStrike" dirty="0"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Çevre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bilincinin artması</a:t>
                      </a:r>
                      <a:endParaRPr kumimoji="0" lang="tr-TR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Mayıs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2024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mbria" panose="02040503050406030204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tr-TR" sz="1000" b="0" i="0" u="none" strike="noStrike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Coast</a:t>
                      </a:r>
                      <a:r>
                        <a:rPr kumimoji="0"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Beach</a:t>
                      </a:r>
                      <a:r>
                        <a:rPr kumimoji="0"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Cleaning</a:t>
                      </a:r>
                      <a:r>
                        <a:rPr kumimoji="0" lang="tr-TR" sz="1000" b="0" i="0" u="none" strike="noStrik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endParaRPr kumimoji="0" lang="tr-TR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Hotel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employees</a:t>
                      </a:r>
                      <a:endParaRPr lang="tr-TR" sz="1000" dirty="0" smtClean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Increasing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awareness</a:t>
                      </a:r>
                      <a:endParaRPr kumimoji="0" lang="en-US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May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2024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3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Cambria" panose="02040503050406030204" pitchFamily="18" charset="0"/>
                          <a:cs typeface="Arial" pitchFamily="34" charset="0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Dünya Temizlik Günü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Cambria" panose="02040503050406030204" pitchFamily="18" charset="0"/>
                        </a:rPr>
                        <a:t>Otel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misafirleri ve Otel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Çalışanları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Cambria" panose="02040503050406030204" pitchFamily="18" charset="0"/>
                          <a:ea typeface="Times New Roman"/>
                          <a:cs typeface="Arial" pitchFamily="34" charset="0"/>
                        </a:rPr>
                        <a:t>Temizlik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  <a:ea typeface="Times New Roman"/>
                          <a:cs typeface="Arial" pitchFamily="34" charset="0"/>
                        </a:rPr>
                        <a:t> bilincinin artması 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Eylül 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2024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Cambria" panose="02040503050406030204" pitchFamily="18" charset="0"/>
                        </a:rPr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World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Cleaning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Day</a:t>
                      </a:r>
                      <a:r>
                        <a:rPr lang="tr-TR" sz="1000" dirty="0"/>
                        <a:t/>
                      </a:r>
                      <a:br>
                        <a:rPr lang="tr-TR" sz="1000" dirty="0"/>
                      </a:br>
                      <a:endParaRPr kumimoji="0" lang="tr-TR" sz="1000" b="0" i="0" u="none" strike="noStrike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/>
                      </a:r>
                      <a:br>
                        <a:rPr lang="tr-TR" sz="1000" dirty="0" smtClean="0">
                          <a:latin typeface="Cambria" panose="02040503050406030204" pitchFamily="18" charset="0"/>
                        </a:rPr>
                      </a:b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Hotel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quest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and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 hotel </a:t>
                      </a: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employees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000" b="0" i="0" u="none" strike="noStrike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</a:br>
                      <a:r>
                        <a:rPr lang="tr-TR" sz="1000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Increased</a:t>
                      </a:r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awareness</a:t>
                      </a:r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of </a:t>
                      </a:r>
                      <a:r>
                        <a:rPr lang="tr-TR" sz="1000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cleanliness</a:t>
                      </a:r>
                      <a:endParaRPr lang="tr-TR" sz="1000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 smtClean="0">
                          <a:latin typeface="Cambria" panose="02040503050406030204" pitchFamily="18" charset="0"/>
                        </a:rPr>
                        <a:t>Sept</a:t>
                      </a:r>
                      <a:r>
                        <a:rPr lang="tr-TR" sz="1000" dirty="0" smtClean="0">
                          <a:latin typeface="Cambria" panose="02040503050406030204" pitchFamily="18" charset="0"/>
                        </a:rPr>
                        <a:t>.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tr-TR" sz="1000" baseline="0" dirty="0" smtClean="0">
                          <a:latin typeface="Cambria" panose="02040503050406030204" pitchFamily="18" charset="0"/>
                        </a:rPr>
                        <a:t>2024</a:t>
                      </a:r>
                      <a:endParaRPr lang="tr-TR" sz="1000" dirty="0">
                        <a:latin typeface="Cambria" panose="020405030504060302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1748053" y="5688449"/>
            <a:ext cx="610615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>
                <a:latin typeface="Cambria" panose="02040503050406030204" pitchFamily="18" charset="0"/>
              </a:rPr>
              <a:t>ETKİNLİKLERİN HİTAP ETTİĞİ BÖLGE:</a:t>
            </a:r>
            <a:r>
              <a:rPr lang="tr-TR" sz="1000" dirty="0">
                <a:latin typeface="Cambria" panose="02040503050406030204" pitchFamily="18" charset="0"/>
              </a:rPr>
              <a:t>  </a:t>
            </a:r>
            <a:r>
              <a:rPr lang="tr-TR" sz="1000" b="1" dirty="0">
                <a:solidFill>
                  <a:srgbClr val="FF0000"/>
                </a:solidFill>
                <a:latin typeface="Cambria" panose="02040503050406030204" pitchFamily="18" charset="0"/>
              </a:rPr>
              <a:t>ORTABURUN TURİZM BÖLGESİ / GÜLNAR/ MERSİN…………..…..</a:t>
            </a:r>
          </a:p>
          <a:p>
            <a:r>
              <a:rPr lang="tr-TR" sz="1000" dirty="0">
                <a:latin typeface="Cambria" panose="02040503050406030204" pitchFamily="18" charset="0"/>
              </a:rPr>
              <a:t>( REGION OF ACTIVITES )</a:t>
            </a:r>
            <a:r>
              <a:rPr lang="tr-TR" sz="1000" i="1" dirty="0">
                <a:latin typeface="Cambria" panose="02040503050406030204" pitchFamily="18" charset="0"/>
              </a:rPr>
              <a:t> </a:t>
            </a:r>
            <a:r>
              <a:rPr lang="tr-TR" sz="1000" dirty="0">
                <a:latin typeface="Cambria" panose="02040503050406030204" pitchFamily="18" charset="0"/>
              </a:rPr>
              <a:t> </a:t>
            </a:r>
          </a:p>
          <a:p>
            <a:r>
              <a:rPr lang="tr-TR" sz="1000" b="1" dirty="0">
                <a:latin typeface="Cambria" panose="02040503050406030204" pitchFamily="18" charset="0"/>
              </a:rPr>
              <a:t> </a:t>
            </a:r>
            <a:endParaRPr lang="tr-TR" sz="1000" dirty="0">
              <a:latin typeface="Cambria" panose="02040503050406030204" pitchFamily="18" charset="0"/>
            </a:endParaRPr>
          </a:p>
          <a:p>
            <a:r>
              <a:rPr lang="tr-TR" sz="1000" b="1" dirty="0">
                <a:latin typeface="Cambria" panose="02040503050406030204" pitchFamily="18" charset="0"/>
              </a:rPr>
              <a:t>ETKİNLİKLERİ ORGANİZE EDEN BELEDİYE-DERNEK VEYA İŞLETME</a:t>
            </a:r>
            <a:r>
              <a:rPr lang="tr-TR" sz="1000" dirty="0">
                <a:latin typeface="Cambria" panose="02040503050406030204" pitchFamily="18" charset="0"/>
              </a:rPr>
              <a:t> </a:t>
            </a:r>
            <a:r>
              <a:rPr lang="tr-TR" sz="1000" b="1" dirty="0">
                <a:latin typeface="Cambria" panose="02040503050406030204" pitchFamily="18" charset="0"/>
              </a:rPr>
              <a:t>: ULU RESORT HOTEL</a:t>
            </a:r>
            <a:r>
              <a:rPr lang="tr-TR" sz="1000" b="1" dirty="0">
                <a:solidFill>
                  <a:srgbClr val="FF0000"/>
                </a:solidFill>
                <a:latin typeface="Cambria" panose="02040503050406030204" pitchFamily="18" charset="0"/>
              </a:rPr>
              <a:t>……………….</a:t>
            </a:r>
          </a:p>
          <a:p>
            <a:r>
              <a:rPr lang="tr-TR" sz="1000" dirty="0">
                <a:latin typeface="Cambria" panose="02040503050406030204" pitchFamily="18" charset="0"/>
              </a:rPr>
              <a:t>( ACTIVITIES ORGANIZED BY )</a:t>
            </a:r>
          </a:p>
          <a:p>
            <a:endParaRPr lang="tr-TR" sz="1000" dirty="0">
              <a:latin typeface="Cambria" panose="02040503050406030204" pitchFamily="18" charset="0"/>
            </a:endParaRPr>
          </a:p>
          <a:p>
            <a:r>
              <a:rPr lang="tr-TR" sz="1000" b="1" dirty="0">
                <a:latin typeface="Cambria" panose="02040503050406030204" pitchFamily="18" charset="0"/>
              </a:rPr>
              <a:t>İLETİŞİM / CONTACT</a:t>
            </a:r>
            <a:r>
              <a:rPr lang="tr-TR" sz="1000" dirty="0">
                <a:latin typeface="Cambria" panose="02040503050406030204" pitchFamily="18" charset="0"/>
              </a:rPr>
              <a:t>:                                                                  </a:t>
            </a:r>
            <a:r>
              <a:rPr lang="tr-TR" sz="1000" dirty="0" smtClean="0">
                <a:latin typeface="Cambria" panose="02040503050406030204" pitchFamily="18" charset="0"/>
              </a:rPr>
              <a:t>Talip Engin Talipler</a:t>
            </a:r>
            <a:r>
              <a:rPr lang="tr-TR" sz="1000" dirty="0" smtClean="0">
                <a:latin typeface="Cambria" panose="02040503050406030204" pitchFamily="18" charset="0"/>
              </a:rPr>
              <a:t>       </a:t>
            </a:r>
            <a:r>
              <a:rPr lang="tr-TR" sz="1000">
                <a:latin typeface="Cambria" panose="02040503050406030204" pitchFamily="18" charset="0"/>
              </a:rPr>
              <a:t>0 </a:t>
            </a:r>
            <a:r>
              <a:rPr lang="tr-TR" sz="1000" smtClean="0">
                <a:latin typeface="Cambria" panose="02040503050406030204" pitchFamily="18" charset="0"/>
              </a:rPr>
              <a:t>539 790 77 60</a:t>
            </a:r>
            <a:endParaRPr lang="tr-TR" sz="10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195</Words>
  <Application>Microsoft Office PowerPoint</Application>
  <PresentationFormat>Geniş ekran</PresentationFormat>
  <Paragraphs>69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Sabri KOÇAK</dc:creator>
  <cp:lastModifiedBy>IT</cp:lastModifiedBy>
  <cp:revision>13</cp:revision>
  <dcterms:created xsi:type="dcterms:W3CDTF">2020-11-14T10:39:37Z</dcterms:created>
  <dcterms:modified xsi:type="dcterms:W3CDTF">2023-12-06T08:16:53Z</dcterms:modified>
</cp:coreProperties>
</file>