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D74D01-2125-4CF1-B653-A7E9EDAE5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0076A5-86DC-4892-913F-1A0AFAE1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FD427B-1EB6-4022-8C8B-E57AEA6C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F0463F-1663-41E1-BF6C-F1F52586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60B83D-3B80-4D9D-9173-869EAC75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70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4020C6-FF88-4AF8-8B06-49AF5AFE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05E6F4F-5E8D-401E-8680-64A8936A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38396B-35F0-4457-B309-4A19B69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B38945-CA61-44BF-B37A-B2E24411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1D566C-C85A-435E-82EB-4B430AC1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08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80DFBA0-629F-4AB3-AE87-A59A9FF27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107951C-0270-41EE-BD12-486E1A6B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224FC4-A4D0-4664-B32F-EE32BAC2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36138B-37E7-41B6-8EE7-2930C6A1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899DA3-52E0-4E54-8DC9-6B5F2EBB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80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BA887C-C160-4A6E-8623-75387EC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257E8-ACF9-4683-88CF-1A84116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4F9ABB-7E8D-4F83-8A29-BAF49949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86FE47-BE90-4C31-B948-B4B35966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A3745E-79E1-4601-BFB4-EE3E50C0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9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8F2604-CC5A-4CE0-A691-5751651D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D4B90D-5BCC-4E05-969D-26C334D14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6C0AE6-27C5-4F7D-AA5F-C4CB096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949A30-6623-4D08-BAB1-A6AA44A6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6ADB0B-651E-4DC3-B952-ECB9BF41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4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34897C-010A-439F-895E-43021F50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07E7C7-CFB6-4636-85FB-27EE2AAF6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D9ADB5-0085-497E-9192-2C36701EA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469EB3-62C9-4D6B-8FEA-28161B59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79E9CD-68D8-4A92-B494-5805A705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AE90E50-E0C1-4CA9-8DFC-278B582C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5602A3-E675-425E-A693-8C8A7E5E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E2146D-5671-489D-B955-17391F5C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0D9655-773E-4262-8FF2-18A60D9A8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54BE8D-E361-46EE-9D74-FA392BFD3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D9A9F40-0E10-4B7E-BB66-6A8EC37DF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F54C6DA-0E80-44A0-B6D7-51D199F7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FD8FAEA-7DA5-4F35-9348-DA2532DE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AF8A64-78CE-4AA0-A3A0-E70E300A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3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22B947-9592-4ACA-8FED-865882B2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989ADD-DA51-47F8-B599-57FDA2E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213FD7E-0463-46F5-A1E0-1DB978A8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1BCF49-4BBB-4EA8-BEF4-8C2DDEEE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82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75DFC60-8E3C-455F-AB67-BC5D1ED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C6F4EA8-4CF2-4818-BF4D-9FD64AB2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2720BF-E1CE-4495-B0B8-82861BB7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00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2990A7-7AC6-4112-8794-7EFB897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02F3C2-10DE-4C73-865C-71A98851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4CF9E7-93AA-4A05-9EC2-55307C66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6E1E57-2FFE-44E3-9595-035C2213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59424B-BBB6-415C-92B0-4A6CD4FA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D72B03-3515-45F0-A221-A8F41E8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1335E5-A333-4095-8159-98C5F5E2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B59DFBC-9B65-47D2-BBEC-029A5A99B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3E461F3-AD48-45DB-B221-C2A2779A8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789EB9-35DF-4730-BA1E-3CA6AB63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35A7373-A60F-4A4F-856B-4E54F961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46FFAE-50CC-4D4D-AA7B-F51D962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3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EF28F1B-125E-4123-BE2C-833901AD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55D944-EC1C-430A-A66F-29E054EA5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92D0D-1B97-4095-AA50-D8229E18A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769B-8284-41AF-9A4A-D6A891AA55BC}" type="datetimeFigureOut">
              <a:rPr lang="tr-TR" smtClean="0"/>
              <a:t>22.10.2021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440A66-26F5-4D0A-9C0C-3401C7149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F6B8E0-A898-461A-80D2-2440002B9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9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69184" y="452736"/>
            <a:ext cx="826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</a:rPr>
              <a:t>2022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3840"/>
              </p:ext>
            </p:extLst>
          </p:nvPr>
        </p:nvGraphicFramePr>
        <p:xfrm>
          <a:off x="1905000" y="1219201"/>
          <a:ext cx="8479202" cy="4411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Atıkların Doğada </a:t>
                      </a:r>
                      <a:r>
                        <a:rPr kumimoji="0" lang="tr-TR" sz="1000" b="0" i="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Yokoluş</a:t>
                      </a: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Süreleri</a:t>
                      </a: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Panosu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rtl="0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Misafirlerin bakış açısından çevre bilincine dikkat çekmek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Nisan-Mayıs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Disposal Periods of Wastes in Nature </a:t>
                      </a:r>
                      <a:r>
                        <a:rPr lang="tr-TR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br>
                        <a:rPr lang="en-US" sz="1000" dirty="0"/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Guests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point of view, to draw attention to environmentally conscious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April-May 2022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için uçurtma etkinliği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Öğrenciler, Yöre Halkı,Turistler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canlıların yaşam hakkına saygı bilinci oluşturulması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Mayıs-Haziran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Kite flying event for the Environment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Students, Local people, tourists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creation of consciousness of respect for the right to life of all living things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ayrıştırılmasının önemi konulu seminer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 konusunda otel çalışanlarının bilinçlendirilmesi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seminar on the importance of the separation of waste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hotel staff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Separation of waste awareness about the hotel employees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Deniz dibi temizliği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sporları çalışanları, turistler ve otel çalışanları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kirliliğinin denizlerimize olan yansımalarının  belgelerle açığa çıkartılması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of the sea bottom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sports professionals, tourists and hotel staff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investigate the effects of environmental pollution seas.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September</a:t>
                      </a:r>
                      <a:r>
                        <a:rPr lang="tr-TR" sz="1000" dirty="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+mn-lt"/>
                        </a:rPr>
                        <a:t>Mini Club Etkinlikleri-Buğday Ekimi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misafirleri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 çocuklarını bilinçlendirmek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Ağustos-Eylül2022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Mini </a:t>
                      </a:r>
                      <a:r>
                        <a:rPr lang="tr-TR" sz="1000" dirty="0" err="1"/>
                        <a:t>club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activity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Raising awareness of guest children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August-September</a:t>
                      </a:r>
                      <a:r>
                        <a:rPr lang="tr-TR" sz="100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2057401" y="5715000"/>
            <a:ext cx="41296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MANAVGAT/Side-</a:t>
            </a:r>
            <a:r>
              <a:rPr lang="tr-TR" sz="1000" dirty="0" err="1"/>
              <a:t>Titreyengöl</a:t>
            </a:r>
            <a:endParaRPr lang="tr-TR" sz="1000" dirty="0"/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TİSOYAB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269</Words>
  <Application>Microsoft Office PowerPoint</Application>
  <PresentationFormat>Geniş ekran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İlke SARAÇ</dc:creator>
  <cp:lastModifiedBy>İlke GIRAN</cp:lastModifiedBy>
  <cp:revision>3</cp:revision>
  <dcterms:created xsi:type="dcterms:W3CDTF">2019-11-07T05:58:40Z</dcterms:created>
  <dcterms:modified xsi:type="dcterms:W3CDTF">2021-10-22T07:57:14Z</dcterms:modified>
</cp:coreProperties>
</file>