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2018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56323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30674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/>
                <a:gridCol w="958647"/>
                <a:gridCol w="1281025"/>
                <a:gridCol w="801984"/>
                <a:gridCol w="240369"/>
                <a:gridCol w="1202410"/>
                <a:gridCol w="958647"/>
                <a:gridCol w="1202410"/>
                <a:gridCol w="809335"/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10/06/2018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dirty="0" smtClean="0">
                          <a:effectLst/>
                        </a:rPr>
                        <a:t>18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15/08/2018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15/08/201</a:t>
                      </a:r>
                      <a:r>
                        <a:rPr lang="tr-TR" sz="1100" dirty="0" smtClean="0">
                          <a:effectLst/>
                        </a:rPr>
                        <a:t>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01/06/2018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30/09/2018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01/06/201</a:t>
                      </a:r>
                      <a:r>
                        <a:rPr lang="tr-TR" sz="1100" dirty="0" smtClean="0">
                          <a:effectLst/>
                        </a:rPr>
                        <a:t>8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/201</a:t>
                      </a:r>
                      <a:r>
                        <a:rPr lang="tr-TR" sz="1100" smtClean="0">
                          <a:effectLst/>
                        </a:rPr>
                        <a:t>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Murat ACET</cp:lastModifiedBy>
  <cp:revision>2</cp:revision>
  <dcterms:created xsi:type="dcterms:W3CDTF">2017-04-11T11:56:54Z</dcterms:created>
  <dcterms:modified xsi:type="dcterms:W3CDTF">2018-01-09T08:41:46Z</dcterms:modified>
</cp:coreProperties>
</file>