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7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797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65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67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1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52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0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3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44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91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72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B13A9-3757-450C-BF84-C8173DF14650}" type="datetimeFigureOut">
              <a:rPr lang="tr-TR" smtClean="0"/>
              <a:t>5.12.2023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01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2648220" y="228601"/>
            <a:ext cx="693048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000" b="1" dirty="0">
                <a:solidFill>
                  <a:srgbClr val="002060"/>
                </a:solidFill>
              </a:rPr>
              <a:t>EK-2</a:t>
            </a:r>
          </a:p>
          <a:p>
            <a:pPr algn="ctr">
              <a:defRPr/>
            </a:pPr>
            <a:r>
              <a:rPr lang="tr-TR" sz="2000" b="1" dirty="0" smtClean="0">
                <a:solidFill>
                  <a:srgbClr val="002060"/>
                </a:solidFill>
              </a:rPr>
              <a:t>2024 </a:t>
            </a:r>
            <a:r>
              <a:rPr lang="tr-TR" sz="2000" b="1" dirty="0">
                <a:solidFill>
                  <a:srgbClr val="002060"/>
                </a:solidFill>
              </a:rPr>
              <a:t>YILINDA GERÇEKLEŞTİRİLECEK ÇEVRE EĞİTİM </a:t>
            </a:r>
            <a:r>
              <a:rPr lang="tr-TR" sz="2000" b="1" dirty="0" smtClean="0">
                <a:solidFill>
                  <a:srgbClr val="002060"/>
                </a:solidFill>
              </a:rPr>
              <a:t>ETKİNLİKLERİ</a:t>
            </a:r>
          </a:p>
          <a:p>
            <a:pPr algn="ctr">
              <a:defRPr/>
            </a:pPr>
            <a:r>
              <a:rPr lang="tr-TR" sz="2000" b="1" dirty="0" smtClean="0">
                <a:solidFill>
                  <a:srgbClr val="002060"/>
                </a:solidFill>
              </a:rPr>
              <a:t> (Environmental </a:t>
            </a:r>
            <a:r>
              <a:rPr lang="tr-TR" sz="2000" b="1" dirty="0" err="1" smtClean="0">
                <a:solidFill>
                  <a:srgbClr val="002060"/>
                </a:solidFill>
              </a:rPr>
              <a:t>Education</a:t>
            </a:r>
            <a:r>
              <a:rPr lang="tr-TR" sz="2000" b="1" dirty="0" smtClean="0">
                <a:solidFill>
                  <a:srgbClr val="002060"/>
                </a:solidFill>
              </a:rPr>
              <a:t> Activities </a:t>
            </a:r>
            <a:r>
              <a:rPr lang="en-US" sz="2000" b="1" dirty="0" smtClean="0">
                <a:solidFill>
                  <a:srgbClr val="002060"/>
                </a:solidFill>
              </a:rPr>
              <a:t>of T</a:t>
            </a:r>
            <a:r>
              <a:rPr lang="tr-TR" sz="2000" b="1" dirty="0" smtClean="0">
                <a:solidFill>
                  <a:srgbClr val="002060"/>
                </a:solidFill>
              </a:rPr>
              <a:t>o</a:t>
            </a:r>
            <a:r>
              <a:rPr lang="en-US" sz="2000" b="1" dirty="0" smtClean="0">
                <a:solidFill>
                  <a:srgbClr val="002060"/>
                </a:solidFill>
              </a:rPr>
              <a:t> B</a:t>
            </a:r>
            <a:r>
              <a:rPr lang="tr-TR" sz="2000" b="1" dirty="0" smtClean="0">
                <a:solidFill>
                  <a:srgbClr val="002060"/>
                </a:solidFill>
              </a:rPr>
              <a:t>e</a:t>
            </a:r>
            <a:r>
              <a:rPr lang="en-US" sz="2000" b="1" dirty="0" smtClean="0">
                <a:solidFill>
                  <a:srgbClr val="002060"/>
                </a:solidFill>
              </a:rPr>
              <a:t> H</a:t>
            </a:r>
            <a:r>
              <a:rPr lang="tr-TR" sz="2000" b="1" dirty="0" err="1" smtClean="0">
                <a:solidFill>
                  <a:srgbClr val="002060"/>
                </a:solidFill>
              </a:rPr>
              <a:t>eld</a:t>
            </a:r>
            <a:r>
              <a:rPr lang="en-US" sz="2000" b="1" dirty="0" smtClean="0">
                <a:solidFill>
                  <a:srgbClr val="002060"/>
                </a:solidFill>
              </a:rPr>
              <a:t> I</a:t>
            </a:r>
            <a:r>
              <a:rPr lang="tr-TR" sz="2000" b="1" dirty="0" smtClean="0">
                <a:solidFill>
                  <a:srgbClr val="002060"/>
                </a:solidFill>
              </a:rPr>
              <a:t>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202</a:t>
            </a:r>
            <a:r>
              <a:rPr lang="tr-TR" sz="2000" b="1" dirty="0">
                <a:solidFill>
                  <a:srgbClr val="002060"/>
                </a:solidFill>
              </a:rPr>
              <a:t>4</a:t>
            </a:r>
            <a:r>
              <a:rPr lang="tr-TR" sz="2000" b="1" smtClean="0">
                <a:solidFill>
                  <a:srgbClr val="002060"/>
                </a:solidFill>
              </a:rPr>
              <a:t>)</a:t>
            </a:r>
            <a:endParaRPr lang="tr-TR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252044"/>
              </p:ext>
            </p:extLst>
          </p:nvPr>
        </p:nvGraphicFramePr>
        <p:xfrm>
          <a:off x="1013257" y="1219201"/>
          <a:ext cx="10495002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3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94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4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38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632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719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99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and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Ağaç Dikimi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Yöre Halk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ı,</a:t>
                      </a:r>
                    </a:p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Öğrencile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ve/veya STK’lar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Doğa sevgisi, çevre  bilinci oluşturmak  amacıyla fidan dikimi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Eylül </a:t>
                      </a: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Tree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Planting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Local People,</a:t>
                      </a: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  Students and / or NGOs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lang="en-US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ove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nature</a:t>
                      </a:r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, planting seedlings in order to create environmental awareness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September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 Koruma ve Bilgilendirme Projesi - Basılı </a:t>
                      </a:r>
                      <a:r>
                        <a:rPr lang="tr-TR" sz="1000" u="none" strike="noStrik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Döküman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Yöre Halk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ı,</a:t>
                      </a:r>
                    </a:p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Öğrencile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ve/veya STK’lar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</a:t>
                      </a:r>
                      <a:r>
                        <a:rPr lang="tr-TR" sz="10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bilinci oluşturmak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Mayıs-Haziran </a:t>
                      </a: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Environmental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Protection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Informing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Project – </a:t>
                      </a:r>
                    </a:p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Hard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Copy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Document</a:t>
                      </a:r>
                      <a:endParaRPr lang="tr-TR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Local People,</a:t>
                      </a: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  Students and / or NGOs</a:t>
                      </a:r>
                    </a:p>
                    <a:p>
                      <a:pPr algn="ctr" fontAlgn="t"/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 create environmental awareness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May-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June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4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Uçurtma Şenliği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Yöre Halk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ı,</a:t>
                      </a:r>
                    </a:p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Öğrencile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ve/veya STK’lar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Eğlenerek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çevre bilinci sağlamak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Temmuz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Kite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Flying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Festival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Local People,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Students and / or NGOs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 create environmental awareness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by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entertaining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July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Kıyı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Temizliği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Yöre Halk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ı,</a:t>
                      </a:r>
                    </a:p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Öğrencile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ve/veya STK’lar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Çevre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temizliğine vatandaşlarımızın dikkatini çekmek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Eylül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Coastal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Cleaning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Local People,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Students and / or NGOs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attract the attention of our citizens to environmental cleanliness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September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Çevre Sağlığı Tanıtım Gezisi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Yöre Halk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ı,</a:t>
                      </a:r>
                    </a:p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Öğrencile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ve/veya STK’lar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 bilincinin artması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Ağustos-Eylül </a:t>
                      </a: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Environmental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Health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Familiarization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Trip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Local People,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Students and / or NGOs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Increasing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environmental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awareness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August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September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2057400" y="5715001"/>
            <a:ext cx="931905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000" b="1" dirty="0" smtClean="0"/>
              <a:t>ETKİNLİKLERİN HİTAP ETTİĞİ BÖLGE:</a:t>
            </a:r>
            <a:r>
              <a:rPr lang="tr-TR" sz="1000" dirty="0" smtClean="0"/>
              <a:t>  </a:t>
            </a:r>
            <a:r>
              <a:rPr lang="tr-TR" sz="1000" b="1" dirty="0" smtClean="0">
                <a:solidFill>
                  <a:srgbClr val="FF0000"/>
                </a:solidFill>
              </a:rPr>
              <a:t>Tekirdağ İli Marmara Denizi Kıyı Kesimleri / </a:t>
            </a:r>
            <a:r>
              <a:rPr lang="es-ES" sz="1000" b="1" dirty="0" smtClean="0">
                <a:solidFill>
                  <a:srgbClr val="FF0000"/>
                </a:solidFill>
              </a:rPr>
              <a:t>Tekirdag </a:t>
            </a:r>
            <a:r>
              <a:rPr lang="es-ES" sz="1000" b="1" dirty="0">
                <a:solidFill>
                  <a:srgbClr val="FF0000"/>
                </a:solidFill>
              </a:rPr>
              <a:t>Province Marmara Sea Coastal Areas</a:t>
            </a:r>
            <a:r>
              <a:rPr lang="tr-TR" sz="1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tr-TR" sz="1000" dirty="0" smtClean="0"/>
              <a:t>( REGION OF ACTIVITES )</a:t>
            </a:r>
            <a:r>
              <a:rPr lang="tr-TR" sz="1000" i="1" dirty="0" smtClean="0"/>
              <a:t> </a:t>
            </a:r>
            <a:r>
              <a:rPr lang="tr-TR" sz="1000" dirty="0" smtClean="0"/>
              <a:t> </a:t>
            </a:r>
          </a:p>
          <a:p>
            <a:r>
              <a:rPr lang="tr-TR" sz="1000" b="1" dirty="0" smtClean="0"/>
              <a:t> </a:t>
            </a:r>
            <a:endParaRPr lang="tr-TR" sz="1000" dirty="0" smtClean="0"/>
          </a:p>
          <a:p>
            <a:r>
              <a:rPr lang="tr-TR" sz="1000" b="1" dirty="0" smtClean="0"/>
              <a:t>ETKİNLİKLERİ ORGANİZE EDEN BELEDİYE-DERNEK VEYA İŞLETME</a:t>
            </a:r>
            <a:r>
              <a:rPr lang="tr-TR" sz="1000" dirty="0" smtClean="0"/>
              <a:t> </a:t>
            </a:r>
            <a:r>
              <a:rPr lang="tr-TR" sz="1000" b="1" dirty="0" smtClean="0"/>
              <a:t>: </a:t>
            </a:r>
            <a:r>
              <a:rPr lang="tr-TR" sz="1000" b="1" dirty="0" smtClean="0">
                <a:solidFill>
                  <a:srgbClr val="FF0000"/>
                </a:solidFill>
              </a:rPr>
              <a:t>Tekirdağ BŞB. / Tekirdağ </a:t>
            </a:r>
            <a:r>
              <a:rPr lang="tr-TR" sz="1000" b="1" dirty="0" err="1" smtClean="0">
                <a:solidFill>
                  <a:srgbClr val="FF0000"/>
                </a:solidFill>
              </a:rPr>
              <a:t>Metropolitan</a:t>
            </a:r>
            <a:r>
              <a:rPr lang="tr-TR" sz="1000" b="1" dirty="0" smtClean="0">
                <a:solidFill>
                  <a:srgbClr val="FF0000"/>
                </a:solidFill>
              </a:rPr>
              <a:t> </a:t>
            </a:r>
            <a:r>
              <a:rPr lang="tr-TR" sz="1000" b="1" dirty="0" err="1" smtClean="0">
                <a:solidFill>
                  <a:srgbClr val="FF0000"/>
                </a:solidFill>
              </a:rPr>
              <a:t>Municipality</a:t>
            </a:r>
            <a:endParaRPr lang="tr-TR" sz="1000" b="1" dirty="0" smtClean="0">
              <a:solidFill>
                <a:srgbClr val="FF0000"/>
              </a:solidFill>
            </a:endParaRPr>
          </a:p>
          <a:p>
            <a:r>
              <a:rPr lang="tr-TR" sz="1000" dirty="0" smtClean="0"/>
              <a:t>( ACTIVITIES ORGANIZED BY )</a:t>
            </a:r>
          </a:p>
          <a:p>
            <a:endParaRPr lang="tr-TR" sz="1000" dirty="0" smtClean="0"/>
          </a:p>
          <a:p>
            <a:r>
              <a:rPr lang="tr-TR" sz="1000" b="1" dirty="0" smtClean="0"/>
              <a:t>İLETİŞİM / CONTACT</a:t>
            </a:r>
            <a:r>
              <a:rPr lang="tr-TR" sz="1000" dirty="0" smtClean="0"/>
              <a:t>: </a:t>
            </a:r>
            <a:r>
              <a:rPr lang="tr-TR" sz="1000" dirty="0" smtClean="0">
                <a:solidFill>
                  <a:srgbClr val="FF0000"/>
                </a:solidFill>
              </a:rPr>
              <a:t>info@tekirdag.bel.tr</a:t>
            </a:r>
            <a:endParaRPr lang="tr-TR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96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333</Words>
  <Application>Microsoft Office PowerPoint</Application>
  <PresentationFormat>Geniş ekran</PresentationFormat>
  <Paragraphs>86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Cüneyt Ençkü</dc:creator>
  <cp:lastModifiedBy>Cüneyt Ençkü</cp:lastModifiedBy>
  <cp:revision>14</cp:revision>
  <dcterms:created xsi:type="dcterms:W3CDTF">2019-12-02T08:45:02Z</dcterms:created>
  <dcterms:modified xsi:type="dcterms:W3CDTF">2023-12-05T08:05:57Z</dcterms:modified>
</cp:coreProperties>
</file>