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392" autoAdjust="0"/>
  </p:normalViewPr>
  <p:slideViewPr>
    <p:cSldViewPr>
      <p:cViewPr varScale="1">
        <p:scale>
          <a:sx n="110" d="100"/>
          <a:sy n="110" d="100"/>
        </p:scale>
        <p:origin x="13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9.12.2022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791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9.12.2022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56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19 Serbest Form"/>
            <p:cNvGrpSpPr>
              <a:grpSpLocks/>
            </p:cNvGrpSpPr>
            <p:nvPr/>
          </p:nvGrpSpPr>
          <p:grpSpPr bwMode="auto">
            <a:xfrm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11" name="19 Serbest Form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590" y="5000960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pic>
          <p:nvPicPr>
            <p:cNvPr id="10" name="20 Düz Bağlayıcı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783" y="4868544"/>
              <a:ext cx="9162879" cy="868509"/>
            </a:xfrm>
            <a:prstGeom prst="rect">
              <a:avLst/>
            </a:prstGeom>
            <a:noFill/>
          </p:spPr>
        </p:pic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3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CFEFE1-9497-40D6-B64E-127F5C5F5052}" type="datetimeFigureOut">
              <a:rPr lang="en-US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14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EB9AD7-D432-4B19-B9C0-B3F108136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CAB7-DD96-4C46-8A5C-CB05DF013225}" type="datetimeFigureOut">
              <a:rPr lang="en-US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74EC-4864-4C22-B468-FFF81EFA8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94DC-6467-4219-8D86-3E15D82F85E6}" type="datetimeFigureOut">
              <a:rPr lang="en-US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FBAA-A2A0-4D96-AA43-22AEEE418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F3A6DD-D8DB-46AD-9D17-2E6703E46540}" type="datetimeFigureOut">
              <a:rPr lang="en-US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15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Resim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2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18B2C-E7BB-4F7E-ABD3-6DA98AB72B75}" type="datetimeFigureOut">
              <a:rPr lang="en-US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23A7D-B0FD-4E8C-9C88-9DFB8E2B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094C4-A297-49D7-96F0-33CEAB06CFF1}" type="datetimeFigureOut">
              <a:rPr lang="en-US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F1A69-DFD2-49C0-ABB3-B8B749E5A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CCF50-17B2-44C7-90DE-D9278420B168}" type="datetimeFigureOut">
              <a:rPr lang="en-US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EFF64-E401-4C2D-B0F8-8FB7EB1D3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DFC48-5CB6-4B63-BCB4-775D0153B25F}" type="datetimeFigureOut">
              <a:rPr lang="en-US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F9290F-EE52-472D-A8CF-065512166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12FB-9D78-4C4F-98D9-859B2D2047B2}" type="datetimeFigureOut">
              <a:rPr lang="en-US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E8E5-0BFF-4152-9F88-90974256D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4582F-155F-4A2A-8631-58A2B563B4C6}" type="datetimeFigureOut">
              <a:rPr lang="en-US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DF720-9785-42AD-8BAF-63B55038A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" name="16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8" name="16 Dik Üçgen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0" name="18 Düz Bağlayıcı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11" name="19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20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187142-E5F4-4F39-9BDF-DFE8E9AD46B6}" type="datetimeFigureOut">
              <a:rPr lang="en-US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14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9458CA-6EAF-4C8D-9BF6-4CE6F47B3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4" name="13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1028" name="13 Dik Üçgen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5" name="14 Düz Bağlayıcı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BF6FE3-3E44-4B55-92E6-C9654512C626}" type="datetimeFigureOut">
              <a:rPr lang="en-US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6E338-2473-4A60-9C96-6537E7AB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44" r:id="rId7"/>
    <p:sldLayoutId id="2147484053" r:id="rId8"/>
    <p:sldLayoutId id="2147484054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57200" y="228600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2023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958865"/>
              </p:ext>
            </p:extLst>
          </p:nvPr>
        </p:nvGraphicFramePr>
        <p:xfrm>
          <a:off x="381000" y="1219200"/>
          <a:ext cx="8479202" cy="423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1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9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3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864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31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7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 ve İnsan </a:t>
                      </a:r>
                      <a:r>
                        <a:rPr lang="tr-TR" sz="1000" u="none" strike="noStrike" dirty="0" err="1"/>
                        <a:t>Fotograf</a:t>
                      </a:r>
                      <a:r>
                        <a:rPr lang="tr-TR" sz="1000" u="none" strike="noStrike" dirty="0"/>
                        <a:t> Sergisi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/>
                        <a:t>Çevremizdeki Bitki, Kuş vb. Canlıların Korunması ve Tanıtılması</a:t>
                      </a:r>
                      <a:endParaRPr lang="tr-TR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 </a:t>
                      </a:r>
                      <a:r>
                        <a:rPr lang="tr-TR" sz="1000" dirty="0" smtClean="0"/>
                        <a:t>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/>
                        <a:t>environmental and human photograph exhibition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err="1"/>
                        <a:t>belek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/>
                        <a:t> information about plants, birds in the area   and how to protect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 </a:t>
                      </a:r>
                      <a:r>
                        <a:rPr lang="tr-TR" sz="1000" dirty="0" smtClean="0"/>
                        <a:t>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 Koruma ve Bilgilendirme Projesi - Basılı </a:t>
                      </a:r>
                      <a:r>
                        <a:rPr lang="tr-TR" sz="1000" u="none" strike="noStrike" dirty="0" err="1"/>
                        <a:t>Döküman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Yöre </a:t>
                      </a:r>
                      <a:r>
                        <a:rPr lang="tr-TR" sz="1000" u="none" strike="noStrike" dirty="0" smtClean="0"/>
                        <a:t>Halkı,</a:t>
                      </a:r>
                    </a:p>
                    <a:p>
                      <a:pPr algn="ctr" fontAlgn="t"/>
                      <a:r>
                        <a:rPr lang="tr-TR" sz="1000" u="none" strike="noStrike" dirty="0" smtClean="0"/>
                        <a:t>Turistler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Çevremizdeki Bitki, Kuş ve Diğer Canlıların Korunması ve Tanıtılması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Mayıs-Haziran </a:t>
                      </a:r>
                      <a:r>
                        <a:rPr lang="tr-TR" sz="1000" dirty="0" smtClean="0"/>
                        <a:t>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/>
                        <a:t>environmantal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protection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information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project</a:t>
                      </a:r>
                      <a:r>
                        <a:rPr lang="tr-TR" sz="1000" u="none" strike="noStrike" dirty="0"/>
                        <a:t>- </a:t>
                      </a:r>
                      <a:r>
                        <a:rPr lang="tr-TR" sz="1000" u="none" strike="noStrike" dirty="0" err="1"/>
                        <a:t>printed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presentation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 smtClean="0"/>
                        <a:t>Local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tr-TR" sz="1000" u="none" strike="noStrike" baseline="0" dirty="0" err="1" smtClean="0"/>
                        <a:t>public</a:t>
                      </a:r>
                      <a:r>
                        <a:rPr lang="tr-TR" sz="1000" u="none" strike="noStrike" baseline="0" dirty="0" smtClean="0"/>
                        <a:t>, </a:t>
                      </a:r>
                      <a:r>
                        <a:rPr lang="tr-TR" sz="1000" u="none" strike="noStrike" baseline="0" dirty="0" err="1" smtClean="0"/>
                        <a:t>tourists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plants, birds in the area 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May-</a:t>
                      </a: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smtClean="0"/>
                        <a:t>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5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Çevre Konulu Resim ve Kompozisyon Yarışması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Öğrenciler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Öğr</a:t>
                      </a:r>
                      <a:r>
                        <a:rPr lang="tr-TR" sz="1000" u="none" strike="noStrike" dirty="0"/>
                        <a:t>. ve velilerin çevre temizliğine </a:t>
                      </a:r>
                      <a:r>
                        <a:rPr lang="tr-TR" sz="1000" u="none" strike="noStrike" dirty="0" err="1"/>
                        <a:t>dikkatelerini</a:t>
                      </a:r>
                      <a:r>
                        <a:rPr lang="tr-TR" sz="1000" u="none" strike="noStrike" dirty="0"/>
                        <a:t> çekmek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Haziran </a:t>
                      </a:r>
                      <a:r>
                        <a:rPr lang="tr-TR" sz="1000" dirty="0" smtClean="0"/>
                        <a:t>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Picture and composition competition about environment cleaning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Students</a:t>
                      </a:r>
                      <a:r>
                        <a:rPr lang="tr-TR" sz="1000" u="none" strike="noStrike" dirty="0"/>
                        <a:t>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To attract attention to environment cleaning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smtClean="0"/>
                        <a:t>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Küresel ısınma ve etkileri semineri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Otel çalışanları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 </a:t>
                      </a:r>
                      <a:r>
                        <a:rPr lang="tr-TR" sz="1000" dirty="0" smtClean="0"/>
                        <a:t>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Seminar on global warming and its effects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Hotel employees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July</a:t>
                      </a:r>
                      <a:r>
                        <a:rPr lang="tr-TR" sz="1000" smtClean="0"/>
                        <a:t> </a:t>
                      </a:r>
                      <a:r>
                        <a:rPr lang="tr-TR" sz="1000" smtClean="0"/>
                        <a:t>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tanıtıcı broşür hazırlanması ve dağıtılması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Otel misafirleri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tanıtımı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Ağustos-Eylül </a:t>
                      </a:r>
                      <a:r>
                        <a:rPr lang="tr-TR" sz="1000" dirty="0" smtClean="0"/>
                        <a:t>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calendar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needs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to</a:t>
                      </a:r>
                      <a:r>
                        <a:rPr lang="tr-TR" sz="1000" dirty="0"/>
                        <a:t> be done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Town residents, Hotel staff and guests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presentation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August-Septemb.2023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533400" y="5715000"/>
            <a:ext cx="66405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/>
              <a:t>ETKİNLİKLERİN HİTAP ETTİĞİ BÖLGE:</a:t>
            </a:r>
            <a:r>
              <a:rPr lang="tr-TR" sz="1000"/>
              <a:t>  </a:t>
            </a:r>
            <a:r>
              <a:rPr lang="tr-TR" sz="1000" b="1">
                <a:solidFill>
                  <a:srgbClr val="FF0000"/>
                </a:solidFill>
              </a:rPr>
              <a:t>………………………………..</a:t>
            </a:r>
          </a:p>
          <a:p>
            <a:r>
              <a:rPr lang="tr-TR" sz="1000"/>
              <a:t>( REGION OF ACTIVITES )</a:t>
            </a:r>
            <a:r>
              <a:rPr lang="tr-TR" sz="1000" i="1"/>
              <a:t> </a:t>
            </a:r>
            <a:r>
              <a:rPr lang="tr-TR" sz="1000"/>
              <a:t> </a:t>
            </a:r>
          </a:p>
          <a:p>
            <a:r>
              <a:rPr lang="tr-TR" sz="1000" b="1"/>
              <a:t> </a:t>
            </a:r>
            <a:endParaRPr lang="tr-TR" sz="1000"/>
          </a:p>
          <a:p>
            <a:r>
              <a:rPr lang="tr-TR" sz="1000" b="1"/>
              <a:t>ETKİNLİKLERİ ORGANİZE EDEN BELEDİYE-DERNEK VEYA İŞLETME</a:t>
            </a:r>
            <a:r>
              <a:rPr lang="tr-TR" sz="1000"/>
              <a:t> </a:t>
            </a:r>
            <a:r>
              <a:rPr lang="tr-TR" sz="1000" b="1"/>
              <a:t>: </a:t>
            </a:r>
            <a:r>
              <a:rPr lang="tr-TR" sz="1000" b="1">
                <a:solidFill>
                  <a:srgbClr val="FF0000"/>
                </a:solidFill>
              </a:rPr>
              <a:t>…………………………………………..</a:t>
            </a:r>
          </a:p>
          <a:p>
            <a:r>
              <a:rPr lang="tr-TR" sz="1000"/>
              <a:t>( ACTIVITIES ORGANIZED BY )</a:t>
            </a:r>
          </a:p>
        </p:txBody>
      </p:sp>
      <p:sp>
        <p:nvSpPr>
          <p:cNvPr id="33882" name="11 Metin kutusu"/>
          <p:cNvSpPr txBox="1">
            <a:spLocks noChangeArrowheads="1"/>
          </p:cNvSpPr>
          <p:nvPr/>
        </p:nvSpPr>
        <p:spPr bwMode="auto">
          <a:xfrm>
            <a:off x="0" y="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solidFill>
                  <a:srgbClr val="FF0000"/>
                </a:solidFill>
              </a:rPr>
              <a:t>ÖRNEK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2280</TotalTime>
  <Words>258</Words>
  <Application>Microsoft Office PowerPoint</Application>
  <PresentationFormat>Ekran Gösterisi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Selin Tos</cp:lastModifiedBy>
  <cp:revision>262</cp:revision>
  <cp:lastPrinted>1601-01-01T00:00:00Z</cp:lastPrinted>
  <dcterms:created xsi:type="dcterms:W3CDTF">1601-01-01T00:00:00Z</dcterms:created>
  <dcterms:modified xsi:type="dcterms:W3CDTF">2022-12-09T13:55:25Z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