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13.12.2019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381000" y="1357028"/>
          <a:ext cx="8458200" cy="489137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49604"/>
                <a:gridCol w="1721239"/>
                <a:gridCol w="1229557"/>
                <a:gridCol w="5257800"/>
              </a:tblGrid>
              <a:tr h="6858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b="1" dirty="0" smtClean="0">
                        <a:latin typeface="Comic Sans MS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Comic Sans MS" pitchFamily="66" charset="0"/>
                        </a:rPr>
                        <a:t>Etkinliğinin </a:t>
                      </a:r>
                      <a:r>
                        <a:rPr lang="tr-TR" sz="1200" b="1" dirty="0">
                          <a:latin typeface="Comic Sans MS" pitchFamily="66" charset="0"/>
                        </a:rPr>
                        <a:t>adı</a:t>
                      </a:r>
                      <a:endParaRPr lang="tr-TR" sz="1200" b="1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b="1" dirty="0" smtClean="0">
                        <a:latin typeface="Comic Sans MS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Comic Sans MS" pitchFamily="66" charset="0"/>
                        </a:rPr>
                        <a:t>Tarih</a:t>
                      </a:r>
                      <a:endParaRPr lang="tr-TR" sz="1200" b="1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b="1" dirty="0" smtClean="0">
                        <a:latin typeface="Comic Sans MS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Comic Sans MS" pitchFamily="66" charset="0"/>
                        </a:rPr>
                        <a:t>Etkinliğin İçeriği</a:t>
                      </a:r>
                      <a:endParaRPr lang="tr-TR" sz="1200" b="1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636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 smtClean="0">
                        <a:latin typeface="Comic Sans MS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 smtClean="0">
                        <a:latin typeface="Comic Sans MS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Comic Sans MS" pitchFamily="66" charset="0"/>
                        </a:rPr>
                        <a:t>1</a:t>
                      </a:r>
                      <a:endParaRPr lang="tr-TR" sz="1200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Koylarda</a:t>
                      </a:r>
                      <a:r>
                        <a:rPr lang="tr-TR" sz="1200" b="0" i="0" u="none" strike="noStrike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 Sahil </a:t>
                      </a:r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Temizliği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Nisan 2020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Bölgelerde Çevre kirliliğine dikkat çekmek için Müdürlüğümüz ekipleri</a:t>
                      </a:r>
                      <a:r>
                        <a:rPr kumimoji="0" lang="tr-TR" sz="12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ve</a:t>
                      </a:r>
                      <a:r>
                        <a:rPr kumimoji="0" lang="tr-TR" sz="120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İlçemiz</a:t>
                      </a:r>
                      <a:r>
                        <a:rPr kumimoji="0" lang="tr-TR" sz="12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20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mahalle</a:t>
                      </a:r>
                      <a:r>
                        <a:rPr kumimoji="0" lang="tr-TR" sz="12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20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muhtarları ve gönüllü katılımcılarla</a:t>
                      </a:r>
                      <a:r>
                        <a:rPr kumimoji="0" lang="tr-TR" sz="12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20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sahil temizliği çalışması.</a:t>
                      </a:r>
                      <a:endParaRPr kumimoji="0" lang="tr-TR" sz="1200" kern="1200" dirty="0">
                        <a:solidFill>
                          <a:schemeClr val="tx1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9145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 smtClean="0">
                        <a:latin typeface="Comic Sans MS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 smtClean="0">
                        <a:latin typeface="Comic Sans MS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Comic Sans MS" pitchFamily="66" charset="0"/>
                        </a:rPr>
                        <a:t>2</a:t>
                      </a:r>
                      <a:endParaRPr lang="tr-TR" sz="1200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Mavi Bayraklı Otellerle İşbirliği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Mayıs 2020</a:t>
                      </a:r>
                      <a:endParaRPr lang="tr-TR" sz="1200" dirty="0" smtClean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Mavi Bayrak sahibi oteller ile işbirliği içerisinde çevremizi korumak adına temizlik </a:t>
                      </a:r>
                      <a:r>
                        <a:rPr kumimoji="0" lang="tr-TR" sz="1200" b="0" kern="120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etkinilği</a:t>
                      </a:r>
                      <a:r>
                        <a:rPr kumimoji="0" lang="tr-TR" sz="1200" b="0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yapılacaktır.</a:t>
                      </a:r>
                    </a:p>
                  </a:txBody>
                  <a:tcPr marL="68580" marR="68580" marT="0" marB="0" anchor="ctr"/>
                </a:tc>
              </a:tr>
              <a:tr h="8481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 smtClean="0">
                        <a:latin typeface="Comic Sans MS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 smtClean="0">
                        <a:latin typeface="Comic Sans MS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Comic Sans MS" pitchFamily="66" charset="0"/>
                        </a:rPr>
                        <a:t>3</a:t>
                      </a:r>
                      <a:endParaRPr lang="tr-TR" sz="1200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latin typeface="Comic Sans MS" pitchFamily="66" charset="0"/>
                        </a:rPr>
                        <a:t>Atık Pillerin</a:t>
                      </a:r>
                      <a:r>
                        <a:rPr lang="tr-TR" sz="1200" baseline="0" dirty="0" smtClean="0">
                          <a:latin typeface="Comic Sans MS" pitchFamily="66" charset="0"/>
                        </a:rPr>
                        <a:t> Toplanması</a:t>
                      </a:r>
                      <a:endParaRPr lang="tr-TR" sz="1200" dirty="0">
                        <a:latin typeface="Comic Sans MS" pitchFamily="66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latin typeface="Comic Sans MS" pitchFamily="66" charset="0"/>
                        </a:rPr>
                        <a:t>Haziran 2020</a:t>
                      </a:r>
                      <a:endParaRPr lang="tr-TR" sz="1200" dirty="0">
                        <a:latin typeface="Comic Sans MS" pitchFamily="66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kumimoji="0" lang="tr-TR" sz="120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Okul Öğrencilerini Bilinçlendirmek amacıyla</a:t>
                      </a:r>
                      <a:r>
                        <a:rPr kumimoji="0" lang="tr-TR" sz="12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okullara bırakılan atık pil kutularındaki birikimlerin toplanması.</a:t>
                      </a:r>
                      <a:endParaRPr lang="tr-TR" sz="1200" dirty="0">
                        <a:latin typeface="Comic Sans MS" pitchFamily="66" charset="0"/>
                      </a:endParaRPr>
                    </a:p>
                  </a:txBody>
                  <a:tcPr marL="68580" marR="68580" marT="0" marB="0" anchor="ctr"/>
                </a:tc>
              </a:tr>
              <a:tr h="7441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 smtClean="0">
                        <a:latin typeface="Comic Sans MS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smtClean="0">
                          <a:latin typeface="Comic Sans MS" pitchFamily="66" charset="0"/>
                        </a:rPr>
                        <a:t>4</a:t>
                      </a:r>
                      <a:endParaRPr lang="tr-TR" sz="1200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Katı</a:t>
                      </a:r>
                      <a:r>
                        <a:rPr lang="tr-TR" sz="1200" b="0" i="0" u="none" strike="noStrike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 Atık Depolama Alanına Teknik Gezi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Temmuz 2020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tr-TR" sz="1200" b="0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Öğrencilerle katı atık depolama alanına teknik gezi yapılacaktır.</a:t>
                      </a:r>
                      <a:endParaRPr kumimoji="0" lang="tr-TR" sz="1200" b="0" kern="1200" dirty="0">
                        <a:solidFill>
                          <a:schemeClr val="tx1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8349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 smtClean="0">
                        <a:latin typeface="Comic Sans MS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Comic Sans MS" pitchFamily="66" charset="0"/>
                        </a:rPr>
                        <a:t>5</a:t>
                      </a:r>
                      <a:endParaRPr lang="tr-TR" sz="1200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latin typeface="Comic Sans MS" pitchFamily="66" charset="0"/>
                        </a:rPr>
                        <a:t>Sıfır Atık projesi kapsamında sıfır atık çalışma</a:t>
                      </a:r>
                      <a:r>
                        <a:rPr lang="tr-TR" sz="1200" baseline="0" dirty="0" smtClean="0">
                          <a:latin typeface="Comic Sans MS" pitchFamily="66" charset="0"/>
                        </a:rPr>
                        <a:t> platformu oluşturulması</a:t>
                      </a:r>
                      <a:endParaRPr lang="tr-TR" sz="1200" dirty="0">
                        <a:latin typeface="Comic Sans MS" pitchFamily="66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latin typeface="Comic Sans MS" pitchFamily="66" charset="0"/>
                        </a:rPr>
                        <a:t>Ağustos</a:t>
                      </a:r>
                      <a:r>
                        <a:rPr lang="tr-TR" sz="1200" baseline="0" dirty="0" smtClean="0">
                          <a:latin typeface="Comic Sans MS" pitchFamily="66" charset="0"/>
                        </a:rPr>
                        <a:t> 2020</a:t>
                      </a:r>
                      <a:endParaRPr lang="tr-TR" sz="1200" dirty="0">
                        <a:latin typeface="Comic Sans MS" pitchFamily="66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>
                          <a:latin typeface="Comic Sans MS" pitchFamily="66" charset="0"/>
                        </a:rPr>
                        <a:t>Sıfır Atık projesi kapsamında sıfır atık çalışma</a:t>
                      </a:r>
                      <a:r>
                        <a:rPr lang="tr-TR" sz="1200" baseline="0" dirty="0" smtClean="0">
                          <a:latin typeface="Comic Sans MS" pitchFamily="66" charset="0"/>
                        </a:rPr>
                        <a:t> platformu oluşturulacaktır.</a:t>
                      </a:r>
                      <a:endParaRPr lang="tr-TR" sz="1200" dirty="0" smtClean="0">
                        <a:latin typeface="Comic Sans MS" pitchFamily="66" charset="0"/>
                      </a:endParaRPr>
                    </a:p>
                    <a:p>
                      <a:endParaRPr lang="tr-TR" sz="1200" dirty="0">
                        <a:latin typeface="Comic Sans MS" pitchFamily="66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2 Metin kutusu"/>
          <p:cNvSpPr txBox="1"/>
          <p:nvPr/>
        </p:nvSpPr>
        <p:spPr>
          <a:xfrm>
            <a:off x="1512888" y="609600"/>
            <a:ext cx="603062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2000" b="1" dirty="0" smtClean="0">
                <a:solidFill>
                  <a:srgbClr val="002060"/>
                </a:solidFill>
                <a:latin typeface="+mj-lt"/>
              </a:rPr>
              <a:t>2020 </a:t>
            </a:r>
            <a:r>
              <a:rPr lang="tr-TR" sz="2000" b="1" dirty="0">
                <a:solidFill>
                  <a:srgbClr val="002060"/>
                </a:solidFill>
                <a:latin typeface="+mj-lt"/>
              </a:rPr>
              <a:t>YILINDA PLANLANAN ÇEVRE EĞİTİM ETKİNLİKLERİ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PresentationFormat>Ekran Gösterisi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TEMİZLİK</dc:creator>
  <cp:lastModifiedBy>firinduzu</cp:lastModifiedBy>
  <cp:revision>2</cp:revision>
  <dcterms:created xsi:type="dcterms:W3CDTF">2019-12-13T13:43:09Z</dcterms:created>
  <dcterms:modified xsi:type="dcterms:W3CDTF">2019-12-13T13:52:57Z</dcterms:modified>
</cp:coreProperties>
</file>