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9"/>
  </p:notesMasterIdLst>
  <p:handoutMasterIdLst>
    <p:handoutMasterId r:id="rId10"/>
  </p:handoutMasterIdLst>
  <p:sldIdLst>
    <p:sldId id="256" r:id="rId2"/>
    <p:sldId id="403" r:id="rId3"/>
    <p:sldId id="426" r:id="rId4"/>
    <p:sldId id="420" r:id="rId5"/>
    <p:sldId id="396" r:id="rId6"/>
    <p:sldId id="258" r:id="rId7"/>
    <p:sldId id="428" r:id="rId8"/>
  </p:sldIdLst>
  <p:sldSz cx="9144000" cy="6858000" type="screen4x3"/>
  <p:notesSz cx="9942513" cy="676116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3840" userDrawn="1">
          <p15:clr>
            <a:srgbClr val="A4A3A4"/>
          </p15:clr>
        </p15:guide>
        <p15:guide id="3" orient="horz" pos="2160" userDrawn="1">
          <p15:clr>
            <a:srgbClr val="A4A3A4"/>
          </p15:clr>
        </p15:guide>
        <p15:guide id="4" pos="2880" userDrawn="1">
          <p15:clr>
            <a:srgbClr val="A4A3A4"/>
          </p15:clr>
        </p15:guide>
      </p15:sldGuideLst>
    </p:ext>
    <p:ext uri="{2D200454-40CA-4A62-9FC3-DE9A4176ACB9}">
      <p15:notesGuideLst xmlns="" xmlns:p15="http://schemas.microsoft.com/office/powerpoint/2012/main">
        <p15:guide id="1" orient="horz" pos="2130" userDrawn="1">
          <p15:clr>
            <a:srgbClr val="A4A3A4"/>
          </p15:clr>
        </p15:guide>
        <p15:guide id="2"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5392" autoAdjust="0"/>
  </p:normalViewPr>
  <p:slideViewPr>
    <p:cSldViewPr>
      <p:cViewPr>
        <p:scale>
          <a:sx n="119" d="100"/>
          <a:sy n="119" d="100"/>
        </p:scale>
        <p:origin x="-1404" y="66"/>
      </p:cViewPr>
      <p:guideLst>
        <p:guide orient="horz" pos="1620"/>
        <p:guide orient="horz" pos="2160"/>
        <p:guide pos="384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130"/>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2"/>
            <a:ext cx="4309434" cy="337897"/>
          </a:xfrm>
          <a:prstGeom prst="rect">
            <a:avLst/>
          </a:prstGeom>
        </p:spPr>
        <p:txBody>
          <a:bodyPr vert="horz" lIns="95443" tIns="47721" rIns="95443" bIns="47721" rtlCol="0"/>
          <a:lstStyle>
            <a:lvl1pPr algn="l">
              <a:defRPr sz="1300">
                <a:latin typeface="Arial" charset="0"/>
              </a:defRPr>
            </a:lvl1pPr>
          </a:lstStyle>
          <a:p>
            <a:pPr>
              <a:defRPr/>
            </a:pPr>
            <a:endParaRPr lang="tr-TR"/>
          </a:p>
        </p:txBody>
      </p:sp>
      <p:sp>
        <p:nvSpPr>
          <p:cNvPr id="3" name="Veri Yer Tutucusu 2"/>
          <p:cNvSpPr>
            <a:spLocks noGrp="1"/>
          </p:cNvSpPr>
          <p:nvPr>
            <p:ph type="dt" sz="quarter" idx="1"/>
          </p:nvPr>
        </p:nvSpPr>
        <p:spPr>
          <a:xfrm>
            <a:off x="5630746" y="2"/>
            <a:ext cx="4309434" cy="337897"/>
          </a:xfrm>
          <a:prstGeom prst="rect">
            <a:avLst/>
          </a:prstGeom>
        </p:spPr>
        <p:txBody>
          <a:bodyPr vert="horz" lIns="95443" tIns="47721" rIns="95443" bIns="47721" rtlCol="0"/>
          <a:lstStyle>
            <a:lvl1pPr algn="r">
              <a:defRPr sz="1300">
                <a:latin typeface="Arial" charset="0"/>
              </a:defRPr>
            </a:lvl1pPr>
          </a:lstStyle>
          <a:p>
            <a:pPr>
              <a:defRPr/>
            </a:pPr>
            <a:fld id="{BF44D1F3-05DD-4821-AD56-39C7A8B947F2}" type="datetimeFigureOut">
              <a:rPr lang="tr-TR"/>
              <a:pPr>
                <a:defRPr/>
              </a:pPr>
              <a:t>10.12.2019</a:t>
            </a:fld>
            <a:endParaRPr lang="tr-TR"/>
          </a:p>
        </p:txBody>
      </p:sp>
      <p:sp>
        <p:nvSpPr>
          <p:cNvPr id="4" name="Altbilgi Yer Tutucusu 3"/>
          <p:cNvSpPr>
            <a:spLocks noGrp="1"/>
          </p:cNvSpPr>
          <p:nvPr>
            <p:ph type="ftr" sz="quarter" idx="2"/>
          </p:nvPr>
        </p:nvSpPr>
        <p:spPr>
          <a:xfrm>
            <a:off x="3" y="6422188"/>
            <a:ext cx="4309434" cy="337896"/>
          </a:xfrm>
          <a:prstGeom prst="rect">
            <a:avLst/>
          </a:prstGeom>
        </p:spPr>
        <p:txBody>
          <a:bodyPr vert="horz" lIns="95443" tIns="47721" rIns="95443" bIns="47721" rtlCol="0" anchor="b"/>
          <a:lstStyle>
            <a:lvl1pPr algn="l">
              <a:defRPr sz="1300">
                <a:latin typeface="Arial" charset="0"/>
              </a:defRPr>
            </a:lvl1pPr>
          </a:lstStyle>
          <a:p>
            <a:pPr>
              <a:defRPr/>
            </a:pPr>
            <a:endParaRPr lang="tr-TR"/>
          </a:p>
        </p:txBody>
      </p:sp>
      <p:sp>
        <p:nvSpPr>
          <p:cNvPr id="5" name="Slayt Numarası Yer Tutucusu 4"/>
          <p:cNvSpPr>
            <a:spLocks noGrp="1"/>
          </p:cNvSpPr>
          <p:nvPr>
            <p:ph type="sldNum" sz="quarter" idx="3"/>
          </p:nvPr>
        </p:nvSpPr>
        <p:spPr>
          <a:xfrm>
            <a:off x="5630746" y="6422188"/>
            <a:ext cx="4309434" cy="337896"/>
          </a:xfrm>
          <a:prstGeom prst="rect">
            <a:avLst/>
          </a:prstGeom>
        </p:spPr>
        <p:txBody>
          <a:bodyPr vert="horz" lIns="95443" tIns="47721" rIns="95443" bIns="47721" rtlCol="0" anchor="b"/>
          <a:lstStyle>
            <a:lvl1pPr algn="r">
              <a:defRPr sz="1300">
                <a:latin typeface="Arial" charset="0"/>
              </a:defRPr>
            </a:lvl1pPr>
          </a:lstStyle>
          <a:p>
            <a:pPr>
              <a:defRPr/>
            </a:pPr>
            <a:fld id="{5752ECAD-A54A-4EB0-9CFF-69A7FBF40002}" type="slidenum">
              <a:rPr lang="tr-TR"/>
              <a:pPr>
                <a:defRPr/>
              </a:pPr>
              <a:t>‹#›</a:t>
            </a:fld>
            <a:endParaRPr lang="tr-TR"/>
          </a:p>
        </p:txBody>
      </p:sp>
    </p:spTree>
    <p:extLst>
      <p:ext uri="{BB962C8B-B14F-4D97-AF65-F5344CB8AC3E}">
        <p14:creationId xmlns:p14="http://schemas.microsoft.com/office/powerpoint/2010/main" val="129657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3" y="2"/>
            <a:ext cx="4309434" cy="337897"/>
          </a:xfrm>
          <a:prstGeom prst="rect">
            <a:avLst/>
          </a:prstGeom>
        </p:spPr>
        <p:txBody>
          <a:bodyPr vert="horz" lIns="88112" tIns="44056" rIns="88112" bIns="44056" rtlCol="0"/>
          <a:lstStyle>
            <a:lvl1pPr algn="l">
              <a:defRPr sz="1200"/>
            </a:lvl1pPr>
          </a:lstStyle>
          <a:p>
            <a:pPr>
              <a:defRPr/>
            </a:pPr>
            <a:endParaRPr lang="tr-TR"/>
          </a:p>
        </p:txBody>
      </p:sp>
      <p:sp>
        <p:nvSpPr>
          <p:cNvPr id="3" name="2 Veri Yer Tutucusu"/>
          <p:cNvSpPr>
            <a:spLocks noGrp="1"/>
          </p:cNvSpPr>
          <p:nvPr>
            <p:ph type="dt" idx="1"/>
          </p:nvPr>
        </p:nvSpPr>
        <p:spPr>
          <a:xfrm>
            <a:off x="5630746" y="2"/>
            <a:ext cx="4309434" cy="337897"/>
          </a:xfrm>
          <a:prstGeom prst="rect">
            <a:avLst/>
          </a:prstGeom>
        </p:spPr>
        <p:txBody>
          <a:bodyPr vert="horz" lIns="88112" tIns="44056" rIns="88112" bIns="44056" rtlCol="0"/>
          <a:lstStyle>
            <a:lvl1pPr algn="r">
              <a:defRPr sz="1200"/>
            </a:lvl1pPr>
          </a:lstStyle>
          <a:p>
            <a:pPr>
              <a:defRPr/>
            </a:pPr>
            <a:fld id="{60451BD8-E481-4123-AB1B-A3EA166D2298}" type="datetimeFigureOut">
              <a:rPr lang="tr-TR"/>
              <a:pPr>
                <a:defRPr/>
              </a:pPr>
              <a:t>10.12.2019</a:t>
            </a:fld>
            <a:endParaRPr lang="tr-TR"/>
          </a:p>
        </p:txBody>
      </p:sp>
      <p:sp>
        <p:nvSpPr>
          <p:cNvPr id="4" name="3 Slayt Görüntüsü Yer Tutucusu"/>
          <p:cNvSpPr>
            <a:spLocks noGrp="1" noRot="1" noChangeAspect="1"/>
          </p:cNvSpPr>
          <p:nvPr>
            <p:ph type="sldImg" idx="2"/>
          </p:nvPr>
        </p:nvSpPr>
        <p:spPr>
          <a:xfrm>
            <a:off x="3281363" y="508000"/>
            <a:ext cx="3379787" cy="2533650"/>
          </a:xfrm>
          <a:prstGeom prst="rect">
            <a:avLst/>
          </a:prstGeom>
          <a:noFill/>
          <a:ln w="12700">
            <a:solidFill>
              <a:prstClr val="black"/>
            </a:solidFill>
          </a:ln>
        </p:spPr>
        <p:txBody>
          <a:bodyPr vert="horz" lIns="88112" tIns="44056" rIns="88112" bIns="44056" rtlCol="0" anchor="ctr"/>
          <a:lstStyle/>
          <a:p>
            <a:pPr lvl="0"/>
            <a:endParaRPr lang="tr-TR" noProof="0"/>
          </a:p>
        </p:txBody>
      </p:sp>
      <p:sp>
        <p:nvSpPr>
          <p:cNvPr id="5" name="4 Not Yer Tutucusu"/>
          <p:cNvSpPr>
            <a:spLocks noGrp="1"/>
          </p:cNvSpPr>
          <p:nvPr>
            <p:ph type="body" sz="quarter" idx="3"/>
          </p:nvPr>
        </p:nvSpPr>
        <p:spPr>
          <a:xfrm>
            <a:off x="994485" y="3211635"/>
            <a:ext cx="7953544" cy="3042145"/>
          </a:xfrm>
          <a:prstGeom prst="rect">
            <a:avLst/>
          </a:prstGeom>
        </p:spPr>
        <p:txBody>
          <a:bodyPr vert="horz" lIns="88112" tIns="44056" rIns="88112" bIns="44056"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3" y="6422188"/>
            <a:ext cx="4309434" cy="337896"/>
          </a:xfrm>
          <a:prstGeom prst="rect">
            <a:avLst/>
          </a:prstGeom>
        </p:spPr>
        <p:txBody>
          <a:bodyPr vert="horz" lIns="88112" tIns="44056" rIns="88112" bIns="44056"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5630746" y="6422188"/>
            <a:ext cx="4309434" cy="337896"/>
          </a:xfrm>
          <a:prstGeom prst="rect">
            <a:avLst/>
          </a:prstGeom>
        </p:spPr>
        <p:txBody>
          <a:bodyPr vert="horz" lIns="88112" tIns="44056" rIns="88112" bIns="44056" rtlCol="0" anchor="b"/>
          <a:lstStyle>
            <a:lvl1pPr algn="r">
              <a:defRPr sz="1200"/>
            </a:lvl1pPr>
          </a:lstStyle>
          <a:p>
            <a:pPr>
              <a:defRPr/>
            </a:pPr>
            <a:fld id="{9312652C-EDC1-4F62-B3DC-A8B5ECA8D7AC}" type="slidenum">
              <a:rPr lang="tr-TR"/>
              <a:pPr>
                <a:defRPr/>
              </a:pPr>
              <a:t>‹#›</a:t>
            </a:fld>
            <a:endParaRPr lang="tr-TR"/>
          </a:p>
        </p:txBody>
      </p:sp>
    </p:spTree>
    <p:extLst>
      <p:ext uri="{BB962C8B-B14F-4D97-AF65-F5344CB8AC3E}">
        <p14:creationId xmlns:p14="http://schemas.microsoft.com/office/powerpoint/2010/main" val="797366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xfrm>
            <a:off x="3281363" y="508000"/>
            <a:ext cx="3379787" cy="2533650"/>
          </a:xfrm>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58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5B573-242C-46DB-8571-150CC54EBA6C}" type="slidenum">
              <a:rPr lang="tr-TR" smtClean="0"/>
              <a:pPr/>
              <a:t>1</a:t>
            </a:fld>
            <a:endParaRPr lang="tr-TR"/>
          </a:p>
        </p:txBody>
      </p:sp>
    </p:spTree>
    <p:extLst>
      <p:ext uri="{BB962C8B-B14F-4D97-AF65-F5344CB8AC3E}">
        <p14:creationId xmlns:p14="http://schemas.microsoft.com/office/powerpoint/2010/main" val="4001056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0 Dik Üçgen"/>
          <p:cNvSpPr/>
          <p:nvPr/>
        </p:nvSpPr>
        <p:spPr>
          <a:xfrm>
            <a:off x="7" y="4664075"/>
            <a:ext cx="9150351"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15 Grup"/>
          <p:cNvGrpSpPr>
            <a:grpSpLocks/>
          </p:cNvGrpSpPr>
          <p:nvPr/>
        </p:nvGrpSpPr>
        <p:grpSpPr bwMode="auto">
          <a:xfrm>
            <a:off x="-3172" y="4953001"/>
            <a:ext cx="9147175" cy="1911350"/>
            <a:chOff x="-3765" y="4832896"/>
            <a:chExt cx="9147765" cy="2032192"/>
          </a:xfrm>
        </p:grpSpPr>
        <p:sp>
          <p:nvSpPr>
            <p:cNvPr id="6" name="1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18 Serbest Form"/>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grpSp>
          <p:nvGrpSpPr>
            <p:cNvPr id="8" name="19 Serbest Form"/>
            <p:cNvGrpSpPr>
              <a:grpSpLocks/>
            </p:cNvGrpSpPr>
            <p:nvPr/>
          </p:nvGrpSpPr>
          <p:grpSpPr bwMode="auto">
            <a:xfrm>
              <a:off x="-6686" y="4875025"/>
              <a:ext cx="9156783" cy="1996274"/>
              <a:chOff x="-6096" y="4992624"/>
              <a:chExt cx="9156192" cy="1877568"/>
            </a:xfrm>
          </p:grpSpPr>
          <p:pic>
            <p:nvPicPr>
              <p:cNvPr id="11" name="19 Serbest Form"/>
              <p:cNvPicPr>
                <a:picLocks noChangeArrowheads="1"/>
              </p:cNvPicPr>
              <p:nvPr/>
            </p:nvPicPr>
            <p:blipFill>
              <a:blip r:embed="rId2" cstate="print"/>
              <a:srcRect/>
              <a:stretch>
                <a:fillRect/>
              </a:stretch>
            </p:blipFill>
            <p:spPr bwMode="auto">
              <a:xfrm>
                <a:off x="-6096" y="4992624"/>
                <a:ext cx="9156192" cy="1877568"/>
              </a:xfrm>
              <a:prstGeom prst="rect">
                <a:avLst/>
              </a:prstGeom>
              <a:noFill/>
            </p:spPr>
          </p:pic>
          <p:sp>
            <p:nvSpPr>
              <p:cNvPr id="12" name="Text Box 12"/>
              <p:cNvSpPr txBox="1">
                <a:spLocks noChangeArrowheads="1"/>
              </p:cNvSpPr>
              <p:nvPr/>
            </p:nvSpPr>
            <p:spPr bwMode="auto">
              <a:xfrm>
                <a:off x="590" y="5000960"/>
                <a:ext cx="0" cy="0"/>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20 Düz Bağlayıcı"/>
            <p:cNvPicPr>
              <a:picLocks noChangeArrowheads="1"/>
            </p:cNvPicPr>
            <p:nvPr/>
          </p:nvPicPr>
          <p:blipFill>
            <a:blip r:embed="rId3" cstate="print"/>
            <a:srcRect/>
            <a:stretch>
              <a:fillRect/>
            </a:stretch>
          </p:blipFill>
          <p:spPr bwMode="auto">
            <a:xfrm>
              <a:off x="-12783" y="4868544"/>
              <a:ext cx="9162879" cy="868509"/>
            </a:xfrm>
            <a:prstGeom prst="rect">
              <a:avLst/>
            </a:prstGeom>
            <a:noFill/>
          </p:spPr>
        </p:pic>
      </p:grpSp>
      <p:sp>
        <p:nvSpPr>
          <p:cNvPr id="9" name="8 Başlık"/>
          <p:cNvSpPr>
            <a:spLocks noGrp="1"/>
          </p:cNvSpPr>
          <p:nvPr>
            <p:ph type="ctrTitle"/>
          </p:nvPr>
        </p:nvSpPr>
        <p:spPr>
          <a:xfrm>
            <a:off x="685800" y="1752609"/>
            <a:ext cx="7772400" cy="1829761"/>
          </a:xfrm>
        </p:spPr>
        <p:txBody>
          <a:bodyPr anchor="b"/>
          <a:lstStyle>
            <a:lvl1pPr algn="r">
              <a:defRPr sz="1519" b="1">
                <a:solidFill>
                  <a:schemeClr val="tx2"/>
                </a:solidFill>
                <a:effectLst>
                  <a:outerShdw blurRad="31750" dist="25400" dir="5400000" algn="tl" rotWithShape="0">
                    <a:srgbClr val="000000">
                      <a:alpha val="25000"/>
                    </a:srgbClr>
                  </a:outerShdw>
                </a:effectLst>
              </a:defRPr>
            </a:lvl1pPr>
            <a:extLst/>
          </a:lstStyle>
          <a:p>
            <a:r>
              <a:rPr lang="tr-TR"/>
              <a:t>Asıl başlık stili için tıklatın</a:t>
            </a:r>
            <a:endParaRPr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20251" indent="0" algn="r">
              <a:buNone/>
              <a:defRPr>
                <a:solidFill>
                  <a:schemeClr val="tx2"/>
                </a:solidFill>
              </a:defRPr>
            </a:lvl1pPr>
            <a:lvl2pPr marL="144647" indent="0" algn="ctr">
              <a:buNone/>
            </a:lvl2pPr>
            <a:lvl3pPr marL="289294" indent="0" algn="ctr">
              <a:buNone/>
            </a:lvl3pPr>
            <a:lvl4pPr marL="433940" indent="0" algn="ctr">
              <a:buNone/>
            </a:lvl4pPr>
            <a:lvl5pPr marL="578587" indent="0" algn="ctr">
              <a:buNone/>
            </a:lvl5pPr>
            <a:lvl6pPr marL="723233" indent="0" algn="ctr">
              <a:buNone/>
            </a:lvl6pPr>
            <a:lvl7pPr marL="867880" indent="0" algn="ctr">
              <a:buNone/>
            </a:lvl7pPr>
            <a:lvl8pPr marL="1012525" indent="0" algn="ctr">
              <a:buNone/>
            </a:lvl8pPr>
            <a:lvl9pPr marL="1157172" indent="0" algn="ctr">
              <a:buNone/>
            </a:lvl9pPr>
            <a:extLst/>
          </a:lstStyle>
          <a:p>
            <a:r>
              <a:rPr lang="tr-TR"/>
              <a:t>Asıl alt başlık stilini düzenlemek için tıklatın</a:t>
            </a:r>
            <a:endParaRPr lang="en-US"/>
          </a:p>
        </p:txBody>
      </p:sp>
      <p:sp>
        <p:nvSpPr>
          <p:cNvPr id="13" name="29 Veri Yer Tutucusu"/>
          <p:cNvSpPr>
            <a:spLocks noGrp="1"/>
          </p:cNvSpPr>
          <p:nvPr>
            <p:ph type="dt" sz="half" idx="10"/>
          </p:nvPr>
        </p:nvSpPr>
        <p:spPr/>
        <p:txBody>
          <a:bodyPr/>
          <a:lstStyle>
            <a:lvl1pPr>
              <a:defRPr>
                <a:solidFill>
                  <a:srgbClr val="FFFFFF"/>
                </a:solidFill>
              </a:defRPr>
            </a:lvl1pPr>
            <a:extLst/>
          </a:lstStyle>
          <a:p>
            <a:pPr>
              <a:defRPr/>
            </a:pPr>
            <a:fld id="{E7CFEFE1-9497-40D6-B64E-127F5C5F5052}" type="datetimeFigureOut">
              <a:rPr lang="en-US"/>
              <a:pPr>
                <a:defRPr/>
              </a:pPr>
              <a:t>12/10/2019</a:t>
            </a:fld>
            <a:endParaRPr lang="en-US"/>
          </a:p>
        </p:txBody>
      </p:sp>
      <p:sp>
        <p:nvSpPr>
          <p:cNvPr id="14"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26 Slayt Numarası Yer Tutucusu"/>
          <p:cNvSpPr>
            <a:spLocks noGrp="1"/>
          </p:cNvSpPr>
          <p:nvPr>
            <p:ph type="sldNum" sz="quarter" idx="12"/>
          </p:nvPr>
        </p:nvSpPr>
        <p:spPr/>
        <p:txBody>
          <a:bodyPr/>
          <a:lstStyle>
            <a:lvl1pPr>
              <a:defRPr>
                <a:solidFill>
                  <a:srgbClr val="FFFFFF"/>
                </a:solidFill>
              </a:defRPr>
            </a:lvl1pPr>
            <a:extLst/>
          </a:lstStyle>
          <a:p>
            <a:pPr>
              <a:defRPr/>
            </a:pPr>
            <a:fld id="{0EEB9AD7-D432-4B19-B9C0-B3F108136A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a:xfrm>
            <a:off x="457200" y="1481335"/>
            <a:ext cx="8229600" cy="438607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366CAB7-DD96-4C46-8A5C-CB05DF013225}" type="datetimeFigureOut">
              <a:rPr lang="en-US"/>
              <a:pPr>
                <a:defRPr/>
              </a:pPr>
              <a:t>12/10/2019</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2B4D74EC-4864-4C22-B468-FFF81EFA8D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22" y="274648"/>
            <a:ext cx="1777471" cy="5592761"/>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F9494DC-6467-4219-8D86-3E15D82F85E6}" type="datetimeFigureOut">
              <a:rPr lang="en-US"/>
              <a:pPr>
                <a:defRPr/>
              </a:pPr>
              <a:t>12/10/2019</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466BFBAA-A2A0-4D96-AA43-22AEEE418E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14"/>
          <p:cNvPicPr>
            <a:picLocks noChangeAspect="1"/>
          </p:cNvPicPr>
          <p:nvPr userDrawn="1"/>
        </p:nvPicPr>
        <p:blipFill>
          <a:blip r:embed="rId2" cstate="email"/>
          <a:srcRect/>
          <a:stretch>
            <a:fillRect/>
          </a:stretch>
        </p:blipFill>
        <p:spPr bwMode="auto">
          <a:xfrm>
            <a:off x="103191" y="6132518"/>
            <a:ext cx="1725612" cy="573087"/>
          </a:xfrm>
          <a:prstGeom prst="rect">
            <a:avLst/>
          </a:prstGeom>
          <a:noFill/>
          <a:ln w="9525">
            <a:noFill/>
            <a:miter lim="800000"/>
            <a:headEnd/>
            <a:tailEnd/>
          </a:ln>
        </p:spPr>
      </p:pic>
      <p:pic>
        <p:nvPicPr>
          <p:cNvPr id="5" name="Resim 15"/>
          <p:cNvPicPr>
            <a:picLocks noChangeAspect="1"/>
          </p:cNvPicPr>
          <p:nvPr userDrawn="1"/>
        </p:nvPicPr>
        <p:blipFill>
          <a:blip r:embed="rId3" cstate="print"/>
          <a:srcRect/>
          <a:stretch>
            <a:fillRect/>
          </a:stretch>
        </p:blipFill>
        <p:spPr bwMode="auto">
          <a:xfrm>
            <a:off x="8153400" y="6086480"/>
            <a:ext cx="838200" cy="695325"/>
          </a:xfrm>
          <a:prstGeom prst="rect">
            <a:avLst/>
          </a:prstGeom>
          <a:noFill/>
          <a:ln w="9525">
            <a:noFill/>
            <a:miter lim="800000"/>
            <a:headEnd/>
            <a:tailEnd/>
          </a:ln>
        </p:spPr>
      </p:pic>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6 Başlık"/>
          <p:cNvSpPr>
            <a:spLocks noGrp="1"/>
          </p:cNvSpPr>
          <p:nvPr>
            <p:ph type="title"/>
          </p:nvPr>
        </p:nvSpPr>
        <p:spPr/>
        <p:txBody>
          <a:bodyPr rtlCol="0"/>
          <a:lstStyle/>
          <a:p>
            <a:r>
              <a:rPr lang="tr-TR"/>
              <a:t>Asıl başlık stili için tıklatın</a:t>
            </a:r>
            <a:endParaRPr lang="en-US"/>
          </a:p>
        </p:txBody>
      </p:sp>
      <p:sp>
        <p:nvSpPr>
          <p:cNvPr id="6" name="3 Veri Yer Tutucusu"/>
          <p:cNvSpPr>
            <a:spLocks noGrp="1"/>
          </p:cNvSpPr>
          <p:nvPr>
            <p:ph type="dt" sz="half" idx="10"/>
          </p:nvPr>
        </p:nvSpPr>
        <p:spPr/>
        <p:txBody>
          <a:bodyPr/>
          <a:lstStyle>
            <a:lvl1pPr>
              <a:defRPr/>
            </a:lvl1pPr>
            <a:extLst/>
          </a:lstStyle>
          <a:p>
            <a:pPr>
              <a:defRPr/>
            </a:pPr>
            <a:fld id="{EDF3A6DD-D8DB-46AD-9D17-2E6703E46540}" type="datetimeFigureOut">
              <a:rPr lang="en-US"/>
              <a:pPr>
                <a:defRPr/>
              </a:pPr>
              <a:t>12/10/2019</a:t>
            </a:fld>
            <a:endParaRPr lang="en-US"/>
          </a:p>
        </p:txBody>
      </p:sp>
      <p:sp>
        <p:nvSpPr>
          <p:cNvPr id="8" name="4 Altbilgi Yer Tutucusu"/>
          <p:cNvSpPr>
            <a:spLocks noGrp="1"/>
          </p:cNvSpPr>
          <p:nvPr>
            <p:ph type="ftr" sz="quarter" idx="11"/>
          </p:nvPr>
        </p:nvSpPr>
        <p:spPr/>
        <p:txBody>
          <a:bodyPr/>
          <a:lstStyle>
            <a:lvl1pPr>
              <a:defRPr/>
            </a:lvl1pPr>
            <a:extLst/>
          </a:lstStyle>
          <a:p>
            <a:pPr>
              <a:defRPr/>
            </a:pPr>
            <a:endParaRPr lang="en-US"/>
          </a:p>
        </p:txBody>
      </p:sp>
      <p:sp>
        <p:nvSpPr>
          <p:cNvPr id="9" name="5 Slayt Numarası Yer Tutucusu"/>
          <p:cNvSpPr>
            <a:spLocks noGrp="1"/>
          </p:cNvSpPr>
          <p:nvPr>
            <p:ph type="sldNum" sz="quarter" idx="12"/>
          </p:nvPr>
        </p:nvSpPr>
        <p:spPr/>
        <p:txBody>
          <a:bodyPr/>
          <a:lstStyle>
            <a:lvl1pPr>
              <a:defRPr/>
            </a:lvl1pPr>
            <a:extLst/>
          </a:lstStyle>
          <a:p>
            <a:pPr>
              <a:defRPr/>
            </a:pPr>
            <a:r>
              <a:rPr lang="en-US"/>
              <a:t>Konyaaltı Belediyesi 2011 Çevre Etkinlikleri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10 Köşeli Çift Ayraç"/>
          <p:cNvSpPr/>
          <p:nvPr/>
        </p:nvSpPr>
        <p:spPr>
          <a:xfrm>
            <a:off x="3636968" y="3005138"/>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15 Köşeli Çift Ayraç"/>
          <p:cNvSpPr/>
          <p:nvPr/>
        </p:nvSpPr>
        <p:spPr>
          <a:xfrm>
            <a:off x="3449646" y="3005138"/>
            <a:ext cx="18415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6" name="Resim 20"/>
          <p:cNvPicPr>
            <a:picLocks noChangeAspect="1"/>
          </p:cNvPicPr>
          <p:nvPr userDrawn="1"/>
        </p:nvPicPr>
        <p:blipFill>
          <a:blip r:embed="rId4" cstate="print"/>
          <a:srcRect/>
          <a:stretch>
            <a:fillRect/>
          </a:stretch>
        </p:blipFill>
        <p:spPr bwMode="auto">
          <a:xfrm>
            <a:off x="103188" y="6183321"/>
            <a:ext cx="1803400" cy="598487"/>
          </a:xfrm>
          <a:prstGeom prst="rect">
            <a:avLst/>
          </a:prstGeom>
          <a:noFill/>
          <a:ln w="9525">
            <a:noFill/>
            <a:miter lim="800000"/>
            <a:headEnd/>
            <a:tailEnd/>
          </a:ln>
        </p:spPr>
      </p:pic>
      <p:pic>
        <p:nvPicPr>
          <p:cNvPr id="7" name="Resim 21"/>
          <p:cNvPicPr>
            <a:picLocks noChangeAspect="1"/>
          </p:cNvPicPr>
          <p:nvPr userDrawn="1"/>
        </p:nvPicPr>
        <p:blipFill>
          <a:blip r:embed="rId5" cstate="print"/>
          <a:srcRect/>
          <a:stretch>
            <a:fillRect/>
          </a:stretch>
        </p:blipFill>
        <p:spPr bwMode="auto">
          <a:xfrm>
            <a:off x="8153400" y="6086480"/>
            <a:ext cx="838200" cy="695325"/>
          </a:xfrm>
          <a:prstGeom prst="rect">
            <a:avLst/>
          </a:prstGeom>
          <a:noFill/>
          <a:ln w="9525">
            <a:noFill/>
            <a:miter lim="800000"/>
            <a:headEnd/>
            <a:tailEnd/>
          </a:ln>
        </p:spPr>
      </p:pic>
      <p:sp>
        <p:nvSpPr>
          <p:cNvPr id="2" name="1 Başlık"/>
          <p:cNvSpPr>
            <a:spLocks noGrp="1"/>
          </p:cNvSpPr>
          <p:nvPr>
            <p:ph type="title"/>
          </p:nvPr>
        </p:nvSpPr>
        <p:spPr>
          <a:xfrm>
            <a:off x="722376" y="1059712"/>
            <a:ext cx="7772400" cy="1828800"/>
          </a:xfrm>
        </p:spPr>
        <p:txBody>
          <a:bodyPr anchor="b"/>
          <a:lstStyle>
            <a:lvl1pPr algn="r">
              <a:buNone/>
              <a:defRPr sz="1519" b="1" cap="none" baseline="0">
                <a:effectLst>
                  <a:outerShdw blurRad="31750" dist="25400" dir="5400000" algn="tl" rotWithShape="0">
                    <a:srgbClr val="000000">
                      <a:alpha val="25000"/>
                    </a:srgbClr>
                  </a:outerShdw>
                </a:effectLst>
              </a:defRPr>
            </a:lvl1pPr>
            <a:extLst/>
          </a:lstStyle>
          <a:p>
            <a:r>
              <a:rPr lang="tr-TR"/>
              <a:t>Asıl başlık stili için tıklatın</a:t>
            </a:r>
            <a:endParaRPr lang="en-US"/>
          </a:p>
        </p:txBody>
      </p:sp>
      <p:sp>
        <p:nvSpPr>
          <p:cNvPr id="3" name="2 Metin Yer Tutucusu"/>
          <p:cNvSpPr>
            <a:spLocks noGrp="1"/>
          </p:cNvSpPr>
          <p:nvPr>
            <p:ph type="body" idx="1"/>
          </p:nvPr>
        </p:nvSpPr>
        <p:spPr>
          <a:xfrm>
            <a:off x="3922713" y="2931712"/>
            <a:ext cx="4572000" cy="1454888"/>
          </a:xfrm>
        </p:spPr>
        <p:txBody>
          <a:bodyPr/>
          <a:lstStyle>
            <a:lvl1pPr marL="0" indent="0" algn="l">
              <a:buNone/>
              <a:defRPr sz="728">
                <a:solidFill>
                  <a:schemeClr val="tx1"/>
                </a:solidFill>
              </a:defRPr>
            </a:lvl1pPr>
            <a:lvl2pPr>
              <a:buNone/>
              <a:defRPr sz="571">
                <a:solidFill>
                  <a:schemeClr val="tx1">
                    <a:tint val="75000"/>
                  </a:schemeClr>
                </a:solidFill>
              </a:defRPr>
            </a:lvl2pPr>
            <a:lvl3pPr>
              <a:buNone/>
              <a:defRPr sz="507">
                <a:solidFill>
                  <a:schemeClr val="tx1">
                    <a:tint val="75000"/>
                  </a:schemeClr>
                </a:solidFill>
              </a:defRPr>
            </a:lvl3pPr>
            <a:lvl4pPr>
              <a:buNone/>
              <a:defRPr sz="443">
                <a:solidFill>
                  <a:schemeClr val="tx1">
                    <a:tint val="75000"/>
                  </a:schemeClr>
                </a:solidFill>
              </a:defRPr>
            </a:lvl4pPr>
            <a:lvl5pPr>
              <a:buNone/>
              <a:defRPr sz="443">
                <a:solidFill>
                  <a:schemeClr val="tx1">
                    <a:tint val="75000"/>
                  </a:schemeClr>
                </a:solidFill>
              </a:defRPr>
            </a:lvl5pPr>
            <a:extLst/>
          </a:lstStyle>
          <a:p>
            <a:pPr lvl="0"/>
            <a:r>
              <a:rPr lang="tr-TR"/>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D5D18B2C-E7BB-4F7E-ABD3-6DA98AB72B75}" type="datetimeFigureOut">
              <a:rPr lang="en-US"/>
              <a:pPr>
                <a:defRPr/>
              </a:pPr>
              <a:t>12/10/2019</a:t>
            </a:fld>
            <a:endParaRPr lang="en-US"/>
          </a:p>
        </p:txBody>
      </p:sp>
      <p:sp>
        <p:nvSpPr>
          <p:cNvPr id="9" name="4 Altbilgi Yer Tutucusu"/>
          <p:cNvSpPr>
            <a:spLocks noGrp="1"/>
          </p:cNvSpPr>
          <p:nvPr>
            <p:ph type="ftr" sz="quarter" idx="11"/>
          </p:nvPr>
        </p:nvSpPr>
        <p:spPr/>
        <p:txBody>
          <a:bodyPr/>
          <a:lstStyle>
            <a:lvl1pPr>
              <a:defRPr/>
            </a:lvl1pPr>
            <a:extLst/>
          </a:lstStyle>
          <a:p>
            <a:pPr>
              <a:defRPr/>
            </a:pPr>
            <a:endParaRPr lang="en-US"/>
          </a:p>
        </p:txBody>
      </p:sp>
      <p:sp>
        <p:nvSpPr>
          <p:cNvPr id="10" name="5 Slayt Numarası Yer Tutucusu"/>
          <p:cNvSpPr>
            <a:spLocks noGrp="1"/>
          </p:cNvSpPr>
          <p:nvPr>
            <p:ph type="sldNum" sz="quarter" idx="12"/>
          </p:nvPr>
        </p:nvSpPr>
        <p:spPr/>
        <p:txBody>
          <a:bodyPr/>
          <a:lstStyle>
            <a:lvl1pPr>
              <a:defRPr/>
            </a:lvl1pPr>
            <a:extLst/>
          </a:lstStyle>
          <a:p>
            <a:pPr>
              <a:defRPr/>
            </a:pPr>
            <a:fld id="{9C323A7D-B0FD-4E8C-9C88-9DFB8E2BFC9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36"/>
            <a:ext cx="4038600" cy="4525963"/>
          </a:xfrm>
        </p:spPr>
        <p:txBody>
          <a:bodyPr/>
          <a:lstStyle>
            <a:lvl1pPr>
              <a:defRPr sz="887"/>
            </a:lvl1pPr>
            <a:lvl2pPr>
              <a:defRPr sz="760"/>
            </a:lvl2pPr>
            <a:lvl3pPr>
              <a:defRPr sz="633"/>
            </a:lvl3pPr>
            <a:lvl4pPr>
              <a:defRPr sz="571"/>
            </a:lvl4pPr>
            <a:lvl5pPr>
              <a:defRPr sz="571"/>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4648200" y="1481336"/>
            <a:ext cx="4038600" cy="4525963"/>
          </a:xfrm>
        </p:spPr>
        <p:txBody>
          <a:bodyPr/>
          <a:lstStyle>
            <a:lvl1pPr>
              <a:defRPr sz="887"/>
            </a:lvl1pPr>
            <a:lvl2pPr>
              <a:defRPr sz="760"/>
            </a:lvl2pPr>
            <a:lvl3pPr>
              <a:defRPr sz="633"/>
            </a:lvl3pPr>
            <a:lvl4pPr>
              <a:defRPr sz="571"/>
            </a:lvl4pPr>
            <a:lvl5pPr>
              <a:defRPr sz="571"/>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7 Başlık"/>
          <p:cNvSpPr>
            <a:spLocks noGrp="1"/>
          </p:cNvSpPr>
          <p:nvPr>
            <p:ph type="title"/>
          </p:nvPr>
        </p:nvSpPr>
        <p:spPr/>
        <p:txBody>
          <a:bodyPr rtlCol="0"/>
          <a:lstStyle/>
          <a:p>
            <a:r>
              <a:rPr lang="tr-TR"/>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8D5094C4-A297-49D7-96F0-33CEAB06CFF1}" type="datetimeFigureOut">
              <a:rPr lang="en-US"/>
              <a:pPr>
                <a:defRPr/>
              </a:pPr>
              <a:t>12/10/2019</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AA7F1A69-DFD2-49C0-ABB3-B8B749E5AB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extLst/>
          </a:lstStyle>
          <a:p>
            <a:r>
              <a:rPr lang="tr-TR"/>
              <a:t>Asıl başlık stili için tıklatın</a:t>
            </a:r>
            <a:endParaRPr lang="en-US"/>
          </a:p>
        </p:txBody>
      </p:sp>
      <p:sp>
        <p:nvSpPr>
          <p:cNvPr id="3" name="2 Metin Yer Tutucusu"/>
          <p:cNvSpPr>
            <a:spLocks noGrp="1"/>
          </p:cNvSpPr>
          <p:nvPr>
            <p:ph type="body" idx="1"/>
          </p:nvPr>
        </p:nvSpPr>
        <p:spPr>
          <a:xfrm>
            <a:off x="457203" y="5410200"/>
            <a:ext cx="4040188" cy="762000"/>
          </a:xfrm>
          <a:solidFill>
            <a:schemeClr val="accent1"/>
          </a:solidFill>
          <a:ln w="9652">
            <a:solidFill>
              <a:schemeClr val="accent1"/>
            </a:solidFill>
            <a:miter lim="800000"/>
          </a:ln>
        </p:spPr>
        <p:txBody>
          <a:bodyPr lIns="182880" anchor="ctr"/>
          <a:lstStyle>
            <a:lvl1pPr marL="0" indent="0">
              <a:buNone/>
              <a:defRPr sz="760" b="0">
                <a:solidFill>
                  <a:schemeClr val="bg1"/>
                </a:solidFill>
              </a:defRPr>
            </a:lvl1pPr>
            <a:lvl2pPr>
              <a:buNone/>
              <a:defRPr sz="633" b="1"/>
            </a:lvl2pPr>
            <a:lvl3pPr>
              <a:buNone/>
              <a:defRPr sz="571" b="1"/>
            </a:lvl3pPr>
            <a:lvl4pPr>
              <a:buNone/>
              <a:defRPr sz="507" b="1"/>
            </a:lvl4pPr>
            <a:lvl5pPr>
              <a:buNone/>
              <a:defRPr sz="507" b="1"/>
            </a:lvl5pPr>
            <a:extLst/>
          </a:lstStyle>
          <a:p>
            <a:pPr lvl="0"/>
            <a:r>
              <a:rPr lang="tr-TR"/>
              <a:t>Asıl metin stillerini düzenlemek için tıklatın</a:t>
            </a:r>
          </a:p>
        </p:txBody>
      </p:sp>
      <p:sp>
        <p:nvSpPr>
          <p:cNvPr id="4" name="3 Metin Yer Tutucusu"/>
          <p:cNvSpPr>
            <a:spLocks noGrp="1"/>
          </p:cNvSpPr>
          <p:nvPr>
            <p:ph type="body" sz="half" idx="3"/>
          </p:nvPr>
        </p:nvSpPr>
        <p:spPr>
          <a:xfrm>
            <a:off x="4645035" y="5410200"/>
            <a:ext cx="4041775" cy="762000"/>
          </a:xfrm>
          <a:solidFill>
            <a:schemeClr val="accent1"/>
          </a:solidFill>
          <a:ln w="9652">
            <a:solidFill>
              <a:schemeClr val="accent1"/>
            </a:solidFill>
            <a:miter lim="800000"/>
          </a:ln>
        </p:spPr>
        <p:txBody>
          <a:bodyPr lIns="182880" anchor="ctr"/>
          <a:lstStyle>
            <a:lvl1pPr marL="0" indent="0">
              <a:buNone/>
              <a:defRPr sz="760" b="0">
                <a:solidFill>
                  <a:schemeClr val="bg1"/>
                </a:solidFill>
              </a:defRPr>
            </a:lvl1pPr>
            <a:lvl2pPr>
              <a:buNone/>
              <a:defRPr sz="633" b="1"/>
            </a:lvl2pPr>
            <a:lvl3pPr>
              <a:buNone/>
              <a:defRPr sz="571" b="1"/>
            </a:lvl3pPr>
            <a:lvl4pPr>
              <a:buNone/>
              <a:defRPr sz="507" b="1"/>
            </a:lvl4pPr>
            <a:lvl5pPr>
              <a:buNone/>
              <a:defRPr sz="507" b="1"/>
            </a:lvl5pPr>
            <a:extLst/>
          </a:lstStyle>
          <a:p>
            <a:pPr lvl="0"/>
            <a:r>
              <a:rPr lang="tr-TR"/>
              <a:t>Asıl metin stillerini düzenlemek için tıklatın</a:t>
            </a:r>
          </a:p>
        </p:txBody>
      </p:sp>
      <p:sp>
        <p:nvSpPr>
          <p:cNvPr id="5" name="4 İçerik Yer Tutucusu"/>
          <p:cNvSpPr>
            <a:spLocks noGrp="1"/>
          </p:cNvSpPr>
          <p:nvPr>
            <p:ph sz="quarter" idx="2"/>
          </p:nvPr>
        </p:nvSpPr>
        <p:spPr>
          <a:xfrm>
            <a:off x="457203" y="1444298"/>
            <a:ext cx="4040188" cy="3941763"/>
          </a:xfrm>
          <a:ln>
            <a:noFill/>
            <a:prstDash val="sysDash"/>
            <a:miter lim="800000"/>
          </a:ln>
        </p:spPr>
        <p:txBody>
          <a:bodyPr/>
          <a:lstStyle>
            <a:lvl1pPr>
              <a:defRPr sz="760"/>
            </a:lvl1pPr>
            <a:lvl2pPr>
              <a:defRPr sz="633"/>
            </a:lvl2pPr>
            <a:lvl3pPr>
              <a:defRPr sz="571"/>
            </a:lvl3pPr>
            <a:lvl4pPr>
              <a:defRPr sz="507"/>
            </a:lvl4pPr>
            <a:lvl5pPr>
              <a:defRPr sz="507"/>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4645034" y="1444298"/>
            <a:ext cx="4041775" cy="3941763"/>
          </a:xfrm>
          <a:ln>
            <a:noFill/>
            <a:prstDash val="sysDash"/>
            <a:miter lim="800000"/>
          </a:ln>
        </p:spPr>
        <p:txBody>
          <a:bodyPr/>
          <a:lstStyle>
            <a:lvl1pPr>
              <a:spcBef>
                <a:spcPts val="0"/>
              </a:spcBef>
              <a:defRPr sz="760"/>
            </a:lvl1pPr>
            <a:lvl2pPr>
              <a:defRPr sz="633"/>
            </a:lvl2pPr>
            <a:lvl3pPr>
              <a:defRPr sz="571"/>
            </a:lvl3pPr>
            <a:lvl4pPr>
              <a:defRPr sz="507"/>
            </a:lvl4pPr>
            <a:lvl5pPr>
              <a:defRPr sz="507"/>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028CCF50-17B2-44C7-90DE-D9278420B168}" type="datetimeFigureOut">
              <a:rPr lang="en-US"/>
              <a:pPr>
                <a:defRPr/>
              </a:pPr>
              <a:t>12/10/2019</a:t>
            </a:fld>
            <a:endParaRPr lang="en-US"/>
          </a:p>
        </p:txBody>
      </p:sp>
      <p:sp>
        <p:nvSpPr>
          <p:cNvPr id="8" name="7 Altbilgi Yer Tutucusu"/>
          <p:cNvSpPr>
            <a:spLocks noGrp="1"/>
          </p:cNvSpPr>
          <p:nvPr>
            <p:ph type="ftr" sz="quarter" idx="11"/>
          </p:nvPr>
        </p:nvSpPr>
        <p:spPr/>
        <p:txBody>
          <a:bodyPr/>
          <a:lstStyle>
            <a:lvl1pPr>
              <a:defRPr/>
            </a:lvl1pPr>
            <a:extLst/>
          </a:lstStyle>
          <a:p>
            <a:pPr>
              <a:defRPr/>
            </a:pPr>
            <a:endParaRPr lang="en-US"/>
          </a:p>
        </p:txBody>
      </p:sp>
      <p:sp>
        <p:nvSpPr>
          <p:cNvPr id="9" name="8 Slayt Numarası Yer Tutucusu"/>
          <p:cNvSpPr>
            <a:spLocks noGrp="1"/>
          </p:cNvSpPr>
          <p:nvPr>
            <p:ph type="sldNum" sz="quarter" idx="12"/>
          </p:nvPr>
        </p:nvSpPr>
        <p:spPr/>
        <p:txBody>
          <a:bodyPr/>
          <a:lstStyle>
            <a:lvl1pPr>
              <a:defRPr/>
            </a:lvl1pPr>
            <a:extLst/>
          </a:lstStyle>
          <a:p>
            <a:pPr>
              <a:defRPr/>
            </a:pPr>
            <a:fld id="{CF6EFF64-E401-4C2D-B0F8-8FB7EB1D39C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p>
            <a:r>
              <a:rPr lang="tr-TR"/>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B2EDFC48-5CB6-4B63-BCB4-775D0153B25F}" type="datetimeFigureOut">
              <a:rPr lang="en-US"/>
              <a:pPr>
                <a:defRPr/>
              </a:pPr>
              <a:t>12/10/2019</a:t>
            </a:fld>
            <a:endParaRPr lang="en-US"/>
          </a:p>
        </p:txBody>
      </p:sp>
      <p:sp>
        <p:nvSpPr>
          <p:cNvPr id="4" name="3 Altbilgi Yer Tutucusu"/>
          <p:cNvSpPr>
            <a:spLocks noGrp="1"/>
          </p:cNvSpPr>
          <p:nvPr>
            <p:ph type="ftr" sz="quarter" idx="11"/>
          </p:nvPr>
        </p:nvSpPr>
        <p:spPr/>
        <p:txBody>
          <a:bodyPr/>
          <a:lstStyle>
            <a:lvl1pPr>
              <a:defRPr/>
            </a:lvl1pPr>
            <a:extLst/>
          </a:lstStyle>
          <a:p>
            <a:pPr>
              <a:defRPr/>
            </a:pPr>
            <a:endParaRPr lang="en-US"/>
          </a:p>
        </p:txBody>
      </p:sp>
      <p:sp>
        <p:nvSpPr>
          <p:cNvPr id="5" name="4 Slayt Numarası Yer Tutucusu"/>
          <p:cNvSpPr>
            <a:spLocks noGrp="1"/>
          </p:cNvSpPr>
          <p:nvPr>
            <p:ph type="sldNum" sz="quarter" idx="12"/>
          </p:nvPr>
        </p:nvSpPr>
        <p:spPr/>
        <p:txBody>
          <a:bodyPr/>
          <a:lstStyle>
            <a:lvl1pPr>
              <a:defRPr/>
            </a:lvl1pPr>
            <a:extLst/>
          </a:lstStyle>
          <a:p>
            <a:pPr>
              <a:defRPr/>
            </a:pPr>
            <a:fld id="{03F9290F-EE52-472D-A8CF-0655121663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49812FB-9D78-4C4F-98D9-859B2D2047B2}" type="datetimeFigureOut">
              <a:rPr lang="en-US"/>
              <a:pPr>
                <a:defRPr/>
              </a:pPr>
              <a:t>12/10/2019</a:t>
            </a:fld>
            <a:endParaRPr lang="en-US"/>
          </a:p>
        </p:txBody>
      </p:sp>
      <p:sp>
        <p:nvSpPr>
          <p:cNvPr id="3" name="21 Altbilgi Yer Tutucusu"/>
          <p:cNvSpPr>
            <a:spLocks noGrp="1"/>
          </p:cNvSpPr>
          <p:nvPr>
            <p:ph type="ftr" sz="quarter" idx="11"/>
          </p:nvPr>
        </p:nvSpPr>
        <p:spPr/>
        <p:txBody>
          <a:bodyPr/>
          <a:lstStyle>
            <a:lvl1pPr>
              <a:defRPr/>
            </a:lvl1pPr>
          </a:lstStyle>
          <a:p>
            <a:pPr>
              <a:defRPr/>
            </a:pPr>
            <a:endParaRPr lang="en-US"/>
          </a:p>
        </p:txBody>
      </p:sp>
      <p:sp>
        <p:nvSpPr>
          <p:cNvPr id="4" name="17 Slayt Numarası Yer Tutucusu"/>
          <p:cNvSpPr>
            <a:spLocks noGrp="1"/>
          </p:cNvSpPr>
          <p:nvPr>
            <p:ph type="sldNum" sz="quarter" idx="12"/>
          </p:nvPr>
        </p:nvSpPr>
        <p:spPr/>
        <p:txBody>
          <a:bodyPr/>
          <a:lstStyle>
            <a:lvl1pPr>
              <a:defRPr/>
            </a:lvl1pPr>
          </a:lstStyle>
          <a:p>
            <a:pPr>
              <a:defRPr/>
            </a:pPr>
            <a:fld id="{ED95E8E5-0BFF-4152-9F88-90974256D3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anchor="t">
            <a:noAutofit/>
            <a:sp3d prstMaterial="softEdge">
              <a:bevelT w="0" h="0"/>
            </a:sp3d>
          </a:bodyPr>
          <a:lstStyle>
            <a:lvl1pPr algn="r">
              <a:buNone/>
              <a:defRPr sz="791" b="0">
                <a:solidFill>
                  <a:schemeClr val="accent1"/>
                </a:solidFill>
                <a:effectLst/>
              </a:defRPr>
            </a:lvl1pPr>
            <a:extLst/>
          </a:lstStyle>
          <a:p>
            <a:r>
              <a:rPr lang="tr-TR"/>
              <a:t>Asıl başlık stili için tıklatın</a:t>
            </a:r>
            <a:endParaRPr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507"/>
            </a:lvl1pPr>
            <a:lvl2pPr>
              <a:buNone/>
              <a:defRPr sz="380"/>
            </a:lvl2pPr>
            <a:lvl3pPr>
              <a:buNone/>
              <a:defRPr sz="316"/>
            </a:lvl3pPr>
            <a:lvl4pPr>
              <a:buNone/>
              <a:defRPr sz="285"/>
            </a:lvl4pPr>
            <a:lvl5pPr>
              <a:buNone/>
              <a:defRPr sz="285"/>
            </a:lvl5pPr>
            <a:extLst/>
          </a:lstStyle>
          <a:p>
            <a:pPr lvl="0"/>
            <a:r>
              <a:rPr lang="tr-TR"/>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1013"/>
            </a:lvl1pPr>
            <a:lvl2pPr>
              <a:defRPr sz="887"/>
            </a:lvl2pPr>
            <a:lvl3pPr>
              <a:defRPr sz="760"/>
            </a:lvl3pPr>
            <a:lvl4pPr>
              <a:defRPr sz="633"/>
            </a:lvl4pPr>
            <a:lvl5pPr>
              <a:defRPr sz="633"/>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4F24582F-155F-4A2A-8631-58A2B563B4C6}" type="datetimeFigureOut">
              <a:rPr lang="en-US"/>
              <a:pPr>
                <a:defRPr/>
              </a:pPr>
              <a:t>12/10/2019</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83BDF720-9785-42AD-8BAF-63B55038AC9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10 Serbest Form"/>
          <p:cNvSpPr>
            <a:spLocks/>
          </p:cNvSpPr>
          <p:nvPr/>
        </p:nvSpPr>
        <p:spPr bwMode="auto">
          <a:xfrm>
            <a:off x="500066"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15 Serbest Form"/>
          <p:cNvSpPr>
            <a:spLocks/>
          </p:cNvSpPr>
          <p:nvPr/>
        </p:nvSpPr>
        <p:spPr bwMode="auto">
          <a:xfrm>
            <a:off x="485777" y="5938838"/>
            <a:ext cx="369093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grpSp>
        <p:nvGrpSpPr>
          <p:cNvPr id="7" name="16 Dik Üçgen"/>
          <p:cNvGrpSpPr>
            <a:grpSpLocks/>
          </p:cNvGrpSpPr>
          <p:nvPr/>
        </p:nvGrpSpPr>
        <p:grpSpPr bwMode="auto">
          <a:xfrm>
            <a:off x="-12694" y="5784850"/>
            <a:ext cx="3414713" cy="1092200"/>
            <a:chOff x="-8" y="3644"/>
            <a:chExt cx="2151" cy="688"/>
          </a:xfrm>
        </p:grpSpPr>
        <p:pic>
          <p:nvPicPr>
            <p:cNvPr id="8" name="16 Dik Üçgen"/>
            <p:cNvPicPr>
              <a:picLocks noChangeArrowheads="1"/>
            </p:cNvPicPr>
            <p:nvPr/>
          </p:nvPicPr>
          <p:blipFill>
            <a:blip r:embed="rId4" cstate="print"/>
            <a:srcRect/>
            <a:stretch>
              <a:fillRect/>
            </a:stretch>
          </p:blipFill>
          <p:spPr bwMode="auto">
            <a:xfrm>
              <a:off x="-8" y="3644"/>
              <a:ext cx="2151" cy="688"/>
            </a:xfrm>
            <a:prstGeom prst="rect">
              <a:avLst/>
            </a:prstGeom>
            <a:noFill/>
          </p:spPr>
        </p:pic>
        <p:sp>
          <p:nvSpPr>
            <p:cNvPr id="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18 Düz Bağlayıcı"/>
          <p:cNvPicPr>
            <a:picLocks noChangeArrowheads="1"/>
          </p:cNvPicPr>
          <p:nvPr/>
        </p:nvPicPr>
        <p:blipFill>
          <a:blip r:embed="rId5" cstate="print"/>
          <a:srcRect/>
          <a:stretch>
            <a:fillRect/>
          </a:stretch>
        </p:blipFill>
        <p:spPr bwMode="auto">
          <a:xfrm>
            <a:off x="-19044" y="5772158"/>
            <a:ext cx="3421063" cy="1109663"/>
          </a:xfrm>
          <a:prstGeom prst="rect">
            <a:avLst/>
          </a:prstGeom>
          <a:noFill/>
        </p:spPr>
      </p:pic>
      <p:sp>
        <p:nvSpPr>
          <p:cNvPr id="11" name="19 Köşeli Çift Ayraç"/>
          <p:cNvSpPr/>
          <p:nvPr/>
        </p:nvSpPr>
        <p:spPr>
          <a:xfrm>
            <a:off x="866458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2" name="20 Köşeli Çift Ayraç"/>
          <p:cNvSpPr/>
          <p:nvPr/>
        </p:nvSpPr>
        <p:spPr>
          <a:xfrm>
            <a:off x="8477256"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3 Metin Yer Tutucusu"/>
          <p:cNvSpPr>
            <a:spLocks noGrp="1"/>
          </p:cNvSpPr>
          <p:nvPr>
            <p:ph type="body" sz="half" idx="2"/>
          </p:nvPr>
        </p:nvSpPr>
        <p:spPr>
          <a:xfrm>
            <a:off x="1141232" y="5443404"/>
            <a:ext cx="7162800" cy="648232"/>
          </a:xfrm>
          <a:noFill/>
        </p:spPr>
        <p:txBody>
          <a:bodyPr tIns="0"/>
          <a:lstStyle>
            <a:lvl1pPr marL="0" marR="5787" indent="0" algn="r">
              <a:buNone/>
              <a:defRPr sz="443"/>
            </a:lvl1pPr>
            <a:lvl2pPr>
              <a:defRPr sz="380"/>
            </a:lvl2pPr>
            <a:lvl3pPr>
              <a:defRPr sz="316"/>
            </a:lvl3pPr>
            <a:lvl4pPr>
              <a:defRPr sz="285"/>
            </a:lvl4pPr>
            <a:lvl5pPr>
              <a:defRPr sz="285"/>
            </a:lvl5pPr>
            <a:extLst/>
          </a:lstStyle>
          <a:p>
            <a:pPr lvl="0"/>
            <a:r>
              <a:rPr lang="tr-TR"/>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1013"/>
            </a:lvl1pPr>
            <a:extLst/>
          </a:lstStyle>
          <a:p>
            <a:pPr lvl="0"/>
            <a:r>
              <a:rPr lang="tr-TR" noProof="0"/>
              <a:t>Resim eklemek için simgeyi tıklatın</a:t>
            </a:r>
            <a:endParaRPr lang="en-US" noProof="0" dirty="0"/>
          </a:p>
        </p:txBody>
      </p:sp>
      <p:sp>
        <p:nvSpPr>
          <p:cNvPr id="2" name="1 Başlık"/>
          <p:cNvSpPr>
            <a:spLocks noGrp="1"/>
          </p:cNvSpPr>
          <p:nvPr>
            <p:ph type="title"/>
          </p:nvPr>
        </p:nvSpPr>
        <p:spPr>
          <a:xfrm>
            <a:off x="228601" y="4865124"/>
            <a:ext cx="8075432" cy="562672"/>
          </a:xfrm>
          <a:noFill/>
        </p:spPr>
        <p:txBody>
          <a:bodyPr anchor="t">
            <a:sp3d prstMaterial="softEdge"/>
          </a:bodyPr>
          <a:lstStyle>
            <a:lvl1pPr marR="0" algn="r">
              <a:buNone/>
              <a:defRPr sz="949" b="0">
                <a:solidFill>
                  <a:schemeClr val="accent1"/>
                </a:solidFill>
                <a:effectLst>
                  <a:outerShdw blurRad="50800" dist="25000" dir="5400000" algn="t" rotWithShape="0">
                    <a:prstClr val="black">
                      <a:alpha val="45000"/>
                    </a:prstClr>
                  </a:outerShdw>
                </a:effectLst>
              </a:defRPr>
            </a:lvl1pPr>
            <a:extLst/>
          </a:lstStyle>
          <a:p>
            <a:r>
              <a:rPr lang="tr-TR"/>
              <a:t>Asıl başlık stili için tıklatın</a:t>
            </a:r>
            <a:endParaRPr lang="en-US"/>
          </a:p>
        </p:txBody>
      </p:sp>
      <p:sp>
        <p:nvSpPr>
          <p:cNvPr id="13" name="4 Veri Yer Tutucusu"/>
          <p:cNvSpPr>
            <a:spLocks noGrp="1"/>
          </p:cNvSpPr>
          <p:nvPr>
            <p:ph type="dt" sz="half" idx="10"/>
          </p:nvPr>
        </p:nvSpPr>
        <p:spPr/>
        <p:txBody>
          <a:bodyPr/>
          <a:lstStyle>
            <a:lvl1pPr>
              <a:defRPr>
                <a:solidFill>
                  <a:schemeClr val="tx1"/>
                </a:solidFill>
              </a:defRPr>
            </a:lvl1pPr>
            <a:extLst/>
          </a:lstStyle>
          <a:p>
            <a:pPr>
              <a:defRPr/>
            </a:pPr>
            <a:fld id="{E0187142-E5F4-4F39-9BDF-DFE8E9AD46B6}" type="datetimeFigureOut">
              <a:rPr lang="en-US"/>
              <a:pPr>
                <a:defRPr/>
              </a:pPr>
              <a:t>12/10/2019</a:t>
            </a:fld>
            <a:endParaRPr lang="en-US"/>
          </a:p>
        </p:txBody>
      </p:sp>
      <p:sp>
        <p:nvSpPr>
          <p:cNvPr id="14" name="5 Altbilgi Yer Tutucusu"/>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6 Slayt Numarası Yer Tutucusu"/>
          <p:cNvSpPr>
            <a:spLocks noGrp="1"/>
          </p:cNvSpPr>
          <p:nvPr>
            <p:ph type="sldNum" sz="quarter" idx="12"/>
          </p:nvPr>
        </p:nvSpPr>
        <p:spPr/>
        <p:txBody>
          <a:bodyPr/>
          <a:lstStyle>
            <a:lvl1pPr>
              <a:defRPr>
                <a:solidFill>
                  <a:schemeClr val="tx1"/>
                </a:solidFill>
              </a:defRPr>
            </a:lvl1pPr>
            <a:extLst/>
          </a:lstStyle>
          <a:p>
            <a:pPr>
              <a:defRPr/>
            </a:pPr>
            <a:fld id="{679458CA-6EAF-4C8D-9BF6-4CE6F47B3B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500066"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11 Serbest Form"/>
          <p:cNvSpPr>
            <a:spLocks/>
          </p:cNvSpPr>
          <p:nvPr/>
        </p:nvSpPr>
        <p:spPr bwMode="auto">
          <a:xfrm>
            <a:off x="485777" y="5938838"/>
            <a:ext cx="369093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grpSp>
        <p:nvGrpSpPr>
          <p:cNvPr id="14" name="13 Dik Üçgen"/>
          <p:cNvGrpSpPr>
            <a:grpSpLocks/>
          </p:cNvGrpSpPr>
          <p:nvPr/>
        </p:nvGrpSpPr>
        <p:grpSpPr bwMode="auto">
          <a:xfrm>
            <a:off x="-12694" y="5784850"/>
            <a:ext cx="3414713" cy="1092200"/>
            <a:chOff x="-8" y="3644"/>
            <a:chExt cx="2151" cy="688"/>
          </a:xfrm>
        </p:grpSpPr>
        <p:pic>
          <p:nvPicPr>
            <p:cNvPr id="1028" name="13 Dik Üçgen"/>
            <p:cNvPicPr>
              <a:picLocks noChangeArrowheads="1"/>
            </p:cNvPicPr>
            <p:nvPr/>
          </p:nvPicPr>
          <p:blipFill>
            <a:blip r:embed="rId13" cstate="print"/>
            <a:srcRect/>
            <a:stretch>
              <a:fillRect/>
            </a:stretch>
          </p:blipFill>
          <p:spPr bwMode="auto">
            <a:xfrm>
              <a:off x="-8" y="3644"/>
              <a:ext cx="2151" cy="688"/>
            </a:xfrm>
            <a:prstGeom prst="rect">
              <a:avLst/>
            </a:prstGeom>
            <a:noFill/>
          </p:spPr>
        </p:pic>
        <p:sp>
          <p:nvSpPr>
            <p:cNvPr id="102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5" name="14 Düz Bağlayıcı"/>
          <p:cNvPicPr>
            <a:picLocks noChangeArrowheads="1"/>
          </p:cNvPicPr>
          <p:nvPr/>
        </p:nvPicPr>
        <p:blipFill>
          <a:blip r:embed="rId14" cstate="print"/>
          <a:srcRect/>
          <a:stretch>
            <a:fillRect/>
          </a:stretch>
        </p:blipFill>
        <p:spPr bwMode="auto">
          <a:xfrm>
            <a:off x="-19044" y="5772158"/>
            <a:ext cx="3421063" cy="1109663"/>
          </a:xfrm>
          <a:prstGeom prst="rect">
            <a:avLst/>
          </a:prstGeom>
          <a:noFill/>
        </p:spPr>
      </p:pic>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1033"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9 Veri Yer Tutucusu"/>
          <p:cNvSpPr>
            <a:spLocks noGrp="1"/>
          </p:cNvSpPr>
          <p:nvPr>
            <p:ph type="dt" sz="half" idx="2"/>
          </p:nvPr>
        </p:nvSpPr>
        <p:spPr>
          <a:xfrm>
            <a:off x="6727825" y="6408746"/>
            <a:ext cx="1919288" cy="365125"/>
          </a:xfrm>
          <a:prstGeom prst="rect">
            <a:avLst/>
          </a:prstGeom>
        </p:spPr>
        <p:txBody>
          <a:bodyPr vert="horz" anchor="b"/>
          <a:lstStyle>
            <a:lvl1pPr algn="l" eaLnBrk="1" latinLnBrk="0" hangingPunct="1">
              <a:defRPr kumimoji="0" sz="316">
                <a:solidFill>
                  <a:schemeClr val="tx1"/>
                </a:solidFill>
              </a:defRPr>
            </a:lvl1pPr>
            <a:extLst/>
          </a:lstStyle>
          <a:p>
            <a:pPr>
              <a:defRPr/>
            </a:pPr>
            <a:fld id="{A1BF6FE3-3E44-4B55-92E6-C9654512C626}" type="datetimeFigureOut">
              <a:rPr lang="en-US"/>
              <a:pPr>
                <a:defRPr/>
              </a:pPr>
              <a:t>12/10/2019</a:t>
            </a:fld>
            <a:endParaRPr lang="en-US"/>
          </a:p>
        </p:txBody>
      </p:sp>
      <p:sp>
        <p:nvSpPr>
          <p:cNvPr id="22" name="21 Altbilgi Yer Tutucusu"/>
          <p:cNvSpPr>
            <a:spLocks noGrp="1"/>
          </p:cNvSpPr>
          <p:nvPr>
            <p:ph type="ftr" sz="quarter" idx="3"/>
          </p:nvPr>
        </p:nvSpPr>
        <p:spPr>
          <a:xfrm>
            <a:off x="4379922" y="6408746"/>
            <a:ext cx="2351087" cy="365125"/>
          </a:xfrm>
          <a:prstGeom prst="rect">
            <a:avLst/>
          </a:prstGeom>
        </p:spPr>
        <p:txBody>
          <a:bodyPr vert="horz" anchor="b"/>
          <a:lstStyle>
            <a:lvl1pPr algn="r" eaLnBrk="1" latinLnBrk="0" hangingPunct="1">
              <a:defRPr kumimoji="0" sz="316">
                <a:solidFill>
                  <a:schemeClr val="tx1"/>
                </a:solidFill>
              </a:defRPr>
            </a:lvl1pPr>
            <a:extLst/>
          </a:lstStyle>
          <a:p>
            <a:pPr>
              <a:defRPr/>
            </a:pPr>
            <a:endParaRPr lang="en-US"/>
          </a:p>
        </p:txBody>
      </p:sp>
      <p:sp>
        <p:nvSpPr>
          <p:cNvPr id="18" name="17 Slayt Numarası Yer Tutucusu"/>
          <p:cNvSpPr>
            <a:spLocks noGrp="1"/>
          </p:cNvSpPr>
          <p:nvPr>
            <p:ph type="sldNum" sz="quarter" idx="4"/>
          </p:nvPr>
        </p:nvSpPr>
        <p:spPr>
          <a:xfrm>
            <a:off x="8647113" y="6408746"/>
            <a:ext cx="366712" cy="365125"/>
          </a:xfrm>
          <a:prstGeom prst="rect">
            <a:avLst/>
          </a:prstGeom>
        </p:spPr>
        <p:txBody>
          <a:bodyPr vert="horz" anchor="b"/>
          <a:lstStyle>
            <a:lvl1pPr algn="r" eaLnBrk="1" latinLnBrk="0" hangingPunct="1">
              <a:defRPr kumimoji="0" sz="316" b="0">
                <a:solidFill>
                  <a:schemeClr val="tx1"/>
                </a:solidFill>
              </a:defRPr>
            </a:lvl1pPr>
            <a:extLst/>
          </a:lstStyle>
          <a:p>
            <a:pPr>
              <a:defRPr/>
            </a:pPr>
            <a:fld id="{2D26E338-2473-4A60-9C96-6537E7AB8B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44" r:id="rId7"/>
    <p:sldLayoutId id="2147484053" r:id="rId8"/>
    <p:sldLayoutId id="2147484054" r:id="rId9"/>
    <p:sldLayoutId id="2147484045" r:id="rId10"/>
    <p:sldLayoutId id="2147484046" r:id="rId11"/>
  </p:sldLayoutIdLst>
  <p:txStyles>
    <p:titleStyle>
      <a:lvl1pPr algn="l" rtl="0" eaLnBrk="0" fontAlgn="base" hangingPunct="0">
        <a:spcBef>
          <a:spcPct val="0"/>
        </a:spcBef>
        <a:spcAft>
          <a:spcPct val="0"/>
        </a:spcAft>
        <a:defRPr sz="1299"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1299" b="1">
          <a:solidFill>
            <a:schemeClr val="tx2"/>
          </a:solidFill>
          <a:latin typeface="Calibri" pitchFamily="34" charset="0"/>
        </a:defRPr>
      </a:lvl2pPr>
      <a:lvl3pPr algn="l" rtl="0" eaLnBrk="0" fontAlgn="base" hangingPunct="0">
        <a:spcBef>
          <a:spcPct val="0"/>
        </a:spcBef>
        <a:spcAft>
          <a:spcPct val="0"/>
        </a:spcAft>
        <a:defRPr sz="1299" b="1">
          <a:solidFill>
            <a:schemeClr val="tx2"/>
          </a:solidFill>
          <a:latin typeface="Calibri" pitchFamily="34" charset="0"/>
        </a:defRPr>
      </a:lvl3pPr>
      <a:lvl4pPr algn="l" rtl="0" eaLnBrk="0" fontAlgn="base" hangingPunct="0">
        <a:spcBef>
          <a:spcPct val="0"/>
        </a:spcBef>
        <a:spcAft>
          <a:spcPct val="0"/>
        </a:spcAft>
        <a:defRPr sz="1299" b="1">
          <a:solidFill>
            <a:schemeClr val="tx2"/>
          </a:solidFill>
          <a:latin typeface="Calibri" pitchFamily="34" charset="0"/>
        </a:defRPr>
      </a:lvl4pPr>
      <a:lvl5pPr algn="l" rtl="0" eaLnBrk="0" fontAlgn="base" hangingPunct="0">
        <a:spcBef>
          <a:spcPct val="0"/>
        </a:spcBef>
        <a:spcAft>
          <a:spcPct val="0"/>
        </a:spcAft>
        <a:defRPr sz="1299" b="1">
          <a:solidFill>
            <a:schemeClr val="tx2"/>
          </a:solidFill>
          <a:latin typeface="Calibri" pitchFamily="34" charset="0"/>
        </a:defRPr>
      </a:lvl5pPr>
      <a:lvl6pPr marL="144647" algn="l" rtl="0" fontAlgn="base">
        <a:spcBef>
          <a:spcPct val="0"/>
        </a:spcBef>
        <a:spcAft>
          <a:spcPct val="0"/>
        </a:spcAft>
        <a:defRPr sz="1299" b="1">
          <a:solidFill>
            <a:schemeClr val="tx2"/>
          </a:solidFill>
          <a:latin typeface="Calibri" pitchFamily="34" charset="0"/>
        </a:defRPr>
      </a:lvl6pPr>
      <a:lvl7pPr marL="289294" algn="l" rtl="0" fontAlgn="base">
        <a:spcBef>
          <a:spcPct val="0"/>
        </a:spcBef>
        <a:spcAft>
          <a:spcPct val="0"/>
        </a:spcAft>
        <a:defRPr sz="1299" b="1">
          <a:solidFill>
            <a:schemeClr val="tx2"/>
          </a:solidFill>
          <a:latin typeface="Calibri" pitchFamily="34" charset="0"/>
        </a:defRPr>
      </a:lvl7pPr>
      <a:lvl8pPr marL="433940" algn="l" rtl="0" fontAlgn="base">
        <a:spcBef>
          <a:spcPct val="0"/>
        </a:spcBef>
        <a:spcAft>
          <a:spcPct val="0"/>
        </a:spcAft>
        <a:defRPr sz="1299" b="1">
          <a:solidFill>
            <a:schemeClr val="tx2"/>
          </a:solidFill>
          <a:latin typeface="Calibri" pitchFamily="34" charset="0"/>
        </a:defRPr>
      </a:lvl8pPr>
      <a:lvl9pPr marL="578587" algn="l" rtl="0" fontAlgn="base">
        <a:spcBef>
          <a:spcPct val="0"/>
        </a:spcBef>
        <a:spcAft>
          <a:spcPct val="0"/>
        </a:spcAft>
        <a:defRPr sz="1299" b="1">
          <a:solidFill>
            <a:schemeClr val="tx2"/>
          </a:solidFill>
          <a:latin typeface="Calibri" pitchFamily="34" charset="0"/>
        </a:defRPr>
      </a:lvl9pPr>
      <a:extLst/>
    </p:titleStyle>
    <p:bodyStyle>
      <a:lvl1pPr marL="115517" indent="-80862" algn="l" rtl="0" eaLnBrk="0" fontAlgn="base" hangingPunct="0">
        <a:spcBef>
          <a:spcPts val="127"/>
        </a:spcBef>
        <a:spcAft>
          <a:spcPct val="0"/>
        </a:spcAft>
        <a:buClr>
          <a:schemeClr val="accent1"/>
        </a:buClr>
        <a:buSzPct val="68000"/>
        <a:buFont typeface="Wingdings 3" pitchFamily="18" charset="2"/>
        <a:buChar char=""/>
        <a:defRPr sz="853" kern="1200">
          <a:solidFill>
            <a:schemeClr val="tx1"/>
          </a:solidFill>
          <a:latin typeface="+mn-lt"/>
          <a:ea typeface="+mn-ea"/>
          <a:cs typeface="+mn-cs"/>
        </a:defRPr>
      </a:lvl1pPr>
      <a:lvl2pPr marL="196378" indent="-72325" algn="l" rtl="0" eaLnBrk="0" fontAlgn="base" hangingPunct="0">
        <a:spcBef>
          <a:spcPts val="103"/>
        </a:spcBef>
        <a:spcAft>
          <a:spcPct val="0"/>
        </a:spcAft>
        <a:buClr>
          <a:schemeClr val="accent1"/>
        </a:buClr>
        <a:buFont typeface="Verdana" pitchFamily="34" charset="0"/>
        <a:buChar char="◦"/>
        <a:defRPr sz="728" kern="1200">
          <a:solidFill>
            <a:schemeClr val="tx1"/>
          </a:solidFill>
          <a:latin typeface="+mn-lt"/>
          <a:ea typeface="+mn-ea"/>
          <a:cs typeface="+mn-cs"/>
        </a:defRPr>
      </a:lvl2pPr>
      <a:lvl3pPr marL="271716" indent="-72325" algn="l" rtl="0" eaLnBrk="0" fontAlgn="base" hangingPunct="0">
        <a:spcBef>
          <a:spcPts val="111"/>
        </a:spcBef>
        <a:spcAft>
          <a:spcPct val="0"/>
        </a:spcAft>
        <a:buClr>
          <a:schemeClr val="accent2"/>
        </a:buClr>
        <a:buSzPct val="100000"/>
        <a:buFont typeface="Wingdings 2" pitchFamily="18" charset="2"/>
        <a:buChar char=""/>
        <a:defRPr sz="665" kern="1200">
          <a:solidFill>
            <a:schemeClr val="tx1"/>
          </a:solidFill>
          <a:latin typeface="+mn-lt"/>
          <a:ea typeface="+mn-ea"/>
          <a:cs typeface="+mn-cs"/>
        </a:defRPr>
      </a:lvl3pPr>
      <a:lvl4pPr marL="361618" indent="-72325" algn="l" rtl="0" eaLnBrk="0" fontAlgn="base" hangingPunct="0">
        <a:spcBef>
          <a:spcPts val="111"/>
        </a:spcBef>
        <a:spcAft>
          <a:spcPct val="0"/>
        </a:spcAft>
        <a:buClr>
          <a:schemeClr val="accent2"/>
        </a:buClr>
        <a:buFont typeface="Wingdings 2" pitchFamily="18" charset="2"/>
        <a:buChar char=""/>
        <a:defRPr sz="601" kern="1200">
          <a:solidFill>
            <a:schemeClr val="tx1"/>
          </a:solidFill>
          <a:latin typeface="+mn-lt"/>
          <a:ea typeface="+mn-ea"/>
          <a:cs typeface="+mn-cs"/>
        </a:defRPr>
      </a:lvl4pPr>
      <a:lvl5pPr marL="433940" indent="-72325" algn="l" rtl="0" eaLnBrk="0" fontAlgn="base" hangingPunct="0">
        <a:spcBef>
          <a:spcPts val="111"/>
        </a:spcBef>
        <a:spcAft>
          <a:spcPct val="0"/>
        </a:spcAft>
        <a:buClr>
          <a:schemeClr val="accent2"/>
        </a:buClr>
        <a:buFont typeface="Wingdings 2" pitchFamily="18" charset="2"/>
        <a:buChar char=""/>
        <a:defRPr sz="633" kern="1200">
          <a:solidFill>
            <a:schemeClr val="tx1"/>
          </a:solidFill>
          <a:latin typeface="+mn-lt"/>
          <a:ea typeface="+mn-ea"/>
          <a:cs typeface="+mn-cs"/>
        </a:defRPr>
      </a:lvl5pPr>
      <a:lvl6pPr marL="506263" indent="-72325" algn="l" rtl="0" eaLnBrk="1" latinLnBrk="0" hangingPunct="1">
        <a:spcBef>
          <a:spcPts val="111"/>
        </a:spcBef>
        <a:buClr>
          <a:schemeClr val="accent3"/>
        </a:buClr>
        <a:buFont typeface="Wingdings 2"/>
        <a:buChar char=""/>
        <a:defRPr kumimoji="0" sz="571" kern="1200">
          <a:solidFill>
            <a:schemeClr val="tx1"/>
          </a:solidFill>
          <a:latin typeface="+mn-lt"/>
          <a:ea typeface="+mn-ea"/>
          <a:cs typeface="+mn-cs"/>
        </a:defRPr>
      </a:lvl6pPr>
      <a:lvl7pPr marL="578587" indent="-72325" algn="l" rtl="0" eaLnBrk="1" latinLnBrk="0" hangingPunct="1">
        <a:spcBef>
          <a:spcPts val="111"/>
        </a:spcBef>
        <a:buClr>
          <a:schemeClr val="accent3"/>
        </a:buClr>
        <a:buFont typeface="Wingdings 2"/>
        <a:buChar char=""/>
        <a:defRPr kumimoji="0" sz="507" kern="1200">
          <a:solidFill>
            <a:schemeClr val="tx1"/>
          </a:solidFill>
          <a:latin typeface="+mn-lt"/>
          <a:ea typeface="+mn-ea"/>
          <a:cs typeface="+mn-cs"/>
        </a:defRPr>
      </a:lvl7pPr>
      <a:lvl8pPr marL="650910" indent="-72325" algn="l" rtl="0" eaLnBrk="1" latinLnBrk="0" hangingPunct="1">
        <a:spcBef>
          <a:spcPts val="111"/>
        </a:spcBef>
        <a:buClr>
          <a:schemeClr val="accent3"/>
        </a:buClr>
        <a:buFont typeface="Wingdings 2"/>
        <a:buChar char=""/>
        <a:defRPr kumimoji="0" sz="507" kern="1200">
          <a:solidFill>
            <a:schemeClr val="tx1"/>
          </a:solidFill>
          <a:latin typeface="+mn-lt"/>
          <a:ea typeface="+mn-ea"/>
          <a:cs typeface="+mn-cs"/>
        </a:defRPr>
      </a:lvl8pPr>
      <a:lvl9pPr marL="723233" indent="-72325" algn="l" rtl="0" eaLnBrk="1" latinLnBrk="0" hangingPunct="1">
        <a:spcBef>
          <a:spcPts val="111"/>
        </a:spcBef>
        <a:buClr>
          <a:schemeClr val="accent3"/>
        </a:buClr>
        <a:buFont typeface="Wingdings 2"/>
        <a:buChar char=""/>
        <a:defRPr kumimoji="0" sz="507"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44647" algn="l" rtl="0" eaLnBrk="1" latinLnBrk="0" hangingPunct="1">
        <a:defRPr kumimoji="0" kern="1200">
          <a:solidFill>
            <a:schemeClr val="tx1"/>
          </a:solidFill>
          <a:latin typeface="+mn-lt"/>
          <a:ea typeface="+mn-ea"/>
          <a:cs typeface="+mn-cs"/>
        </a:defRPr>
      </a:lvl2pPr>
      <a:lvl3pPr marL="289294" algn="l" rtl="0" eaLnBrk="1" latinLnBrk="0" hangingPunct="1">
        <a:defRPr kumimoji="0" kern="1200">
          <a:solidFill>
            <a:schemeClr val="tx1"/>
          </a:solidFill>
          <a:latin typeface="+mn-lt"/>
          <a:ea typeface="+mn-ea"/>
          <a:cs typeface="+mn-cs"/>
        </a:defRPr>
      </a:lvl3pPr>
      <a:lvl4pPr marL="433940" algn="l" rtl="0" eaLnBrk="1" latinLnBrk="0" hangingPunct="1">
        <a:defRPr kumimoji="0" kern="1200">
          <a:solidFill>
            <a:schemeClr val="tx1"/>
          </a:solidFill>
          <a:latin typeface="+mn-lt"/>
          <a:ea typeface="+mn-ea"/>
          <a:cs typeface="+mn-cs"/>
        </a:defRPr>
      </a:lvl4pPr>
      <a:lvl5pPr marL="578587" algn="l" rtl="0" eaLnBrk="1" latinLnBrk="0" hangingPunct="1">
        <a:defRPr kumimoji="0" kern="1200">
          <a:solidFill>
            <a:schemeClr val="tx1"/>
          </a:solidFill>
          <a:latin typeface="+mn-lt"/>
          <a:ea typeface="+mn-ea"/>
          <a:cs typeface="+mn-cs"/>
        </a:defRPr>
      </a:lvl5pPr>
      <a:lvl6pPr marL="723233" algn="l" rtl="0" eaLnBrk="1" latinLnBrk="0" hangingPunct="1">
        <a:defRPr kumimoji="0" kern="1200">
          <a:solidFill>
            <a:schemeClr val="tx1"/>
          </a:solidFill>
          <a:latin typeface="+mn-lt"/>
          <a:ea typeface="+mn-ea"/>
          <a:cs typeface="+mn-cs"/>
        </a:defRPr>
      </a:lvl6pPr>
      <a:lvl7pPr marL="867880" algn="l" rtl="0" eaLnBrk="1" latinLnBrk="0" hangingPunct="1">
        <a:defRPr kumimoji="0" kern="1200">
          <a:solidFill>
            <a:schemeClr val="tx1"/>
          </a:solidFill>
          <a:latin typeface="+mn-lt"/>
          <a:ea typeface="+mn-ea"/>
          <a:cs typeface="+mn-cs"/>
        </a:defRPr>
      </a:lvl7pPr>
      <a:lvl8pPr marL="1012525" algn="l" rtl="0" eaLnBrk="1" latinLnBrk="0" hangingPunct="1">
        <a:defRPr kumimoji="0" kern="1200">
          <a:solidFill>
            <a:schemeClr val="tx1"/>
          </a:solidFill>
          <a:latin typeface="+mn-lt"/>
          <a:ea typeface="+mn-ea"/>
          <a:cs typeface="+mn-cs"/>
        </a:defRPr>
      </a:lvl8pPr>
      <a:lvl9pPr marL="115717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9 Resim" descr="mavibayrakyazılı.jpg"/>
          <p:cNvPicPr>
            <a:picLocks noChangeAspect="1"/>
          </p:cNvPicPr>
          <p:nvPr/>
        </p:nvPicPr>
        <p:blipFill>
          <a:blip r:embed="rId3" cstate="print"/>
          <a:srcRect/>
          <a:stretch>
            <a:fillRect/>
          </a:stretch>
        </p:blipFill>
        <p:spPr bwMode="auto">
          <a:xfrm>
            <a:off x="6019800" y="922371"/>
            <a:ext cx="1300254" cy="1707569"/>
          </a:xfrm>
          <a:prstGeom prst="rect">
            <a:avLst/>
          </a:prstGeom>
          <a:noFill/>
          <a:ln w="9525">
            <a:noFill/>
            <a:miter lim="800000"/>
            <a:headEnd/>
            <a:tailEnd/>
          </a:ln>
        </p:spPr>
      </p:pic>
      <p:sp>
        <p:nvSpPr>
          <p:cNvPr id="5" name="TextBox 4"/>
          <p:cNvSpPr txBox="1"/>
          <p:nvPr/>
        </p:nvSpPr>
        <p:spPr>
          <a:xfrm>
            <a:off x="1752600" y="2895600"/>
            <a:ext cx="5867399" cy="1938992"/>
          </a:xfrm>
          <a:prstGeom prst="rect">
            <a:avLst/>
          </a:prstGeom>
          <a:noFill/>
        </p:spPr>
        <p:txBody>
          <a:bodyPr wrap="square" rtlCol="0">
            <a:spAutoFit/>
          </a:bodyPr>
          <a:lstStyle/>
          <a:p>
            <a:pPr algn="ctr"/>
            <a:r>
              <a:rPr lang="tr-TR" sz="3000" b="1" dirty="0" smtClean="0">
                <a:solidFill>
                  <a:srgbClr val="002060"/>
                </a:solidFill>
                <a:latin typeface="+mn-lt"/>
              </a:rPr>
              <a:t>2019 </a:t>
            </a:r>
            <a:r>
              <a:rPr lang="tr-TR" sz="3000" b="1" dirty="0">
                <a:solidFill>
                  <a:srgbClr val="002060"/>
                </a:solidFill>
                <a:latin typeface="+mn-lt"/>
              </a:rPr>
              <a:t>YILI</a:t>
            </a:r>
          </a:p>
          <a:p>
            <a:pPr algn="ctr"/>
            <a:r>
              <a:rPr lang="tr-TR" sz="3000" b="1" dirty="0">
                <a:solidFill>
                  <a:srgbClr val="0070C0"/>
                </a:solidFill>
                <a:latin typeface="+mn-lt"/>
              </a:rPr>
              <a:t>MAVİ BAYRAK</a:t>
            </a:r>
          </a:p>
          <a:p>
            <a:pPr algn="ctr"/>
            <a:r>
              <a:rPr lang="tr-TR" sz="3000" b="1" dirty="0">
                <a:solidFill>
                  <a:srgbClr val="002060"/>
                </a:solidFill>
                <a:latin typeface="+mn-lt"/>
              </a:rPr>
              <a:t>ÇEVRE EĞİTİM VE BİLİNÇLENDİRME </a:t>
            </a:r>
          </a:p>
          <a:p>
            <a:pPr algn="ctr"/>
            <a:r>
              <a:rPr lang="tr-TR" sz="3000" b="1" dirty="0">
                <a:solidFill>
                  <a:srgbClr val="002060"/>
                </a:solidFill>
                <a:latin typeface="+mn-lt"/>
              </a:rPr>
              <a:t>ETKİNLİKLERİ DOSYASI</a:t>
            </a:r>
          </a:p>
        </p:txBody>
      </p:sp>
      <p:pic>
        <p:nvPicPr>
          <p:cNvPr id="1026" name="Picture 2" descr="k:\Desktop\LOGO YILDIZSI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 y="1196752"/>
            <a:ext cx="2409825" cy="48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idx="4294967295"/>
          </p:nvPr>
        </p:nvSpPr>
        <p:spPr>
          <a:xfrm>
            <a:off x="533400" y="1143000"/>
            <a:ext cx="8153400" cy="2049365"/>
          </a:xfrm>
        </p:spPr>
        <p:txBody>
          <a:bodyPr/>
          <a:lstStyle/>
          <a:p>
            <a:pPr eaLnBrk="1" hangingPunct="1">
              <a:buNone/>
            </a:pPr>
            <a:r>
              <a:rPr lang="tr-TR" sz="1200" dirty="0" smtClean="0"/>
              <a:t> 	</a:t>
            </a:r>
            <a:r>
              <a:rPr lang="tr-TR" sz="1200" dirty="0" err="1" smtClean="0"/>
              <a:t>Turgutreis'te</a:t>
            </a:r>
            <a:r>
              <a:rPr lang="tr-TR" sz="1200" dirty="0" smtClean="0"/>
              <a:t> </a:t>
            </a:r>
            <a:r>
              <a:rPr lang="tr-TR" sz="1200" dirty="0"/>
              <a:t>denize sıfır konumda bulunmaktadır. Tesis, 478 odasıyla misafirlerine konforlu hizmet sağlamaktadır. Tesisin ana restoran, 3 adet </a:t>
            </a:r>
            <a:r>
              <a:rPr lang="tr-TR" sz="1200" dirty="0" err="1"/>
              <a:t>A'la</a:t>
            </a:r>
            <a:r>
              <a:rPr lang="tr-TR" sz="1200" dirty="0"/>
              <a:t> </a:t>
            </a:r>
            <a:r>
              <a:rPr lang="tr-TR" sz="1200" dirty="0" err="1"/>
              <a:t>carte</a:t>
            </a:r>
            <a:r>
              <a:rPr lang="tr-TR" sz="1200" dirty="0"/>
              <a:t> restoran ve 4 adet barında birçok lezzet alternatifi misafirlerin beğenisine sunulmaktadır. Tesisin SPA merkezinde hamam, sauna, buhar odası ve masaj imkanları ile rahatlayabilir; </a:t>
            </a:r>
            <a:r>
              <a:rPr lang="tr-TR" sz="1200" dirty="0" err="1"/>
              <a:t>fitness</a:t>
            </a:r>
            <a:r>
              <a:rPr lang="tr-TR" sz="1200" dirty="0"/>
              <a:t> merkezinde formunuzu koruyabilirsiniz. Tesiste bulunan aktivite havuzu, dinlenme havuzu, 3 kaydıraklı </a:t>
            </a:r>
            <a:r>
              <a:rPr lang="tr-TR" sz="1200" dirty="0" err="1"/>
              <a:t>aqua</a:t>
            </a:r>
            <a:r>
              <a:rPr lang="tr-TR" sz="1200" dirty="0"/>
              <a:t> havuzu, 2 adet </a:t>
            </a:r>
            <a:r>
              <a:rPr lang="tr-TR" sz="1200" dirty="0" err="1"/>
              <a:t>thalasso</a:t>
            </a:r>
            <a:r>
              <a:rPr lang="tr-TR" sz="1200" dirty="0"/>
              <a:t> deniz havuzu ve çocuk havuzunda yüzebilir; animasyon ve aktivite imkânları ile eğlenceli vakit geçirebilirsiniz. Tesiste bulunan 7 adet toplantı salonunda iş çözümleri üretebilirsiniz. Tesiste mini kulüpte çocuklarınız da eğlenceli vakit geçirebilir.</a:t>
            </a:r>
            <a:br>
              <a:rPr lang="tr-TR" sz="1200" dirty="0"/>
            </a:br>
            <a:r>
              <a:rPr lang="tr-TR" sz="1200" dirty="0" err="1" smtClean="0"/>
              <a:t>Turgutreis'te</a:t>
            </a:r>
            <a:r>
              <a:rPr lang="tr-TR" sz="1200" dirty="0" smtClean="0"/>
              <a:t> </a:t>
            </a:r>
            <a:r>
              <a:rPr lang="tr-TR" sz="1200" dirty="0"/>
              <a:t>bulunmaktadır.</a:t>
            </a:r>
            <a:br>
              <a:rPr lang="tr-TR" sz="1200" dirty="0"/>
            </a:br>
            <a:r>
              <a:rPr lang="tr-TR" sz="1200" dirty="0"/>
              <a:t>Denize sıfır konumdadır.</a:t>
            </a:r>
          </a:p>
          <a:p>
            <a:pPr eaLnBrk="1" hangingPunct="1"/>
            <a:endParaRPr lang="tr-TR" sz="1200" dirty="0"/>
          </a:p>
          <a:p>
            <a:pPr eaLnBrk="1" hangingPunct="1"/>
            <a:endParaRPr lang="tr-TR" sz="1200" dirty="0"/>
          </a:p>
          <a:p>
            <a:pPr eaLnBrk="1" hangingPunct="1"/>
            <a:endParaRPr lang="tr-TR" sz="1200" dirty="0"/>
          </a:p>
          <a:p>
            <a:pPr eaLnBrk="1" hangingPunct="1"/>
            <a:endParaRPr lang="tr-TR" sz="1200" dirty="0"/>
          </a:p>
          <a:p>
            <a:pPr eaLnBrk="1" hangingPunct="1"/>
            <a:endParaRPr lang="tr-TR" sz="1200" dirty="0"/>
          </a:p>
          <a:p>
            <a:pPr eaLnBrk="1" hangingPunct="1"/>
            <a:endParaRPr lang="tr-TR" sz="1200" dirty="0"/>
          </a:p>
          <a:p>
            <a:pPr eaLnBrk="1" hangingPunct="1"/>
            <a:endParaRPr lang="tr-TR" sz="1200" dirty="0"/>
          </a:p>
          <a:p>
            <a:pPr marL="34655" indent="0" algn="ctr" eaLnBrk="1" hangingPunct="1">
              <a:buNone/>
            </a:pPr>
            <a:r>
              <a:rPr lang="tr-TR" sz="1200" b="1" dirty="0">
                <a:solidFill>
                  <a:srgbClr val="FF0000"/>
                </a:solidFill>
              </a:rPr>
              <a:t> </a:t>
            </a:r>
          </a:p>
          <a:p>
            <a:pPr marL="34655" indent="0" algn="ctr" eaLnBrk="1" hangingPunct="1">
              <a:buNone/>
            </a:pPr>
            <a:endParaRPr lang="tr-TR" sz="1200" b="1" dirty="0">
              <a:solidFill>
                <a:srgbClr val="FF0000"/>
              </a:solidFill>
            </a:endParaRPr>
          </a:p>
          <a:p>
            <a:pPr marL="34655" indent="0" algn="ctr" eaLnBrk="1" hangingPunct="1">
              <a:buNone/>
            </a:pPr>
            <a:endParaRPr lang="tr-TR" sz="1200" b="1" dirty="0">
              <a:solidFill>
                <a:srgbClr val="FF0000"/>
              </a:solidFill>
            </a:endParaRPr>
          </a:p>
        </p:txBody>
      </p:sp>
      <p:sp>
        <p:nvSpPr>
          <p:cNvPr id="2" name="Dikdörtgen 1">
            <a:extLst>
              <a:ext uri="{FF2B5EF4-FFF2-40B4-BE49-F238E27FC236}">
                <a16:creationId xmlns="" xmlns:a16="http://schemas.microsoft.com/office/drawing/2014/main" id="{B14C1B89-3FE4-4DFB-9A42-0EF3508DF390}"/>
              </a:ext>
            </a:extLst>
          </p:cNvPr>
          <p:cNvSpPr/>
          <p:nvPr/>
        </p:nvSpPr>
        <p:spPr>
          <a:xfrm>
            <a:off x="381000" y="457200"/>
            <a:ext cx="8153400" cy="861774"/>
          </a:xfrm>
          <a:prstGeom prst="rect">
            <a:avLst/>
          </a:prstGeom>
        </p:spPr>
        <p:txBody>
          <a:bodyPr wrap="square">
            <a:spAutoFit/>
          </a:bodyPr>
          <a:lstStyle/>
          <a:p>
            <a:pPr algn="ctr"/>
            <a:r>
              <a:rPr lang="tr-TR" sz="3200" b="1" dirty="0" smtClean="0">
                <a:solidFill>
                  <a:srgbClr val="FF4519"/>
                </a:solidFill>
                <a:latin typeface="+mn-lt"/>
              </a:rPr>
              <a:t>YASMİN BODRUM RESORT</a:t>
            </a:r>
            <a:r>
              <a:rPr lang="it-IT" b="1" dirty="0">
                <a:solidFill>
                  <a:srgbClr val="0070C0"/>
                </a:solidFill>
              </a:rPr>
              <a:t/>
            </a:r>
            <a:br>
              <a:rPr lang="it-IT" b="1" dirty="0">
                <a:solidFill>
                  <a:srgbClr val="0070C0"/>
                </a:solidFill>
              </a:rPr>
            </a:br>
            <a:endParaRPr lang="tr-TR" dirty="0"/>
          </a:p>
        </p:txBody>
      </p:sp>
      <p:pic>
        <p:nvPicPr>
          <p:cNvPr id="2050" name="Picture 2" descr="k:\Desktop\GENEL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775" y="3068960"/>
            <a:ext cx="8721705" cy="29317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1000"/>
                                        <p:tgtEl>
                                          <p:spTgt spid="15362">
                                            <p:txEl>
                                              <p:pRg st="0" end="0"/>
                                            </p:txEl>
                                          </p:spTgt>
                                        </p:tgtEl>
                                      </p:cBhvr>
                                    </p:animEffect>
                                    <p:anim calcmode="lin" valueType="num">
                                      <p:cBhvr>
                                        <p:cTn id="8" dur="10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2">
                                            <p:txEl>
                                              <p:pRg st="8" end="8"/>
                                            </p:txEl>
                                          </p:spTgt>
                                        </p:tgtEl>
                                        <p:attrNameLst>
                                          <p:attrName>style.visibility</p:attrName>
                                        </p:attrNameLst>
                                      </p:cBhvr>
                                      <p:to>
                                        <p:strVal val="visible"/>
                                      </p:to>
                                    </p:set>
                                    <p:animEffect transition="in" filter="fade">
                                      <p:cBhvr>
                                        <p:cTn id="14" dur="1000"/>
                                        <p:tgtEl>
                                          <p:spTgt spid="15362">
                                            <p:txEl>
                                              <p:pRg st="8" end="8"/>
                                            </p:txEl>
                                          </p:spTgt>
                                        </p:tgtEl>
                                      </p:cBhvr>
                                    </p:animEffect>
                                    <p:anim calcmode="lin" valueType="num">
                                      <p:cBhvr>
                                        <p:cTn id="15" dur="1000" fill="hold"/>
                                        <p:tgtEl>
                                          <p:spTgt spid="15362">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1536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a:extLst>
              <a:ext uri="{FF2B5EF4-FFF2-40B4-BE49-F238E27FC236}">
                <a16:creationId xmlns="" xmlns:a16="http://schemas.microsoft.com/office/drawing/2014/main" id="{84276ACB-BC97-4F2B-9494-0529F8882743}"/>
              </a:ext>
            </a:extLst>
          </p:cNvPr>
          <p:cNvSpPr txBox="1"/>
          <p:nvPr/>
        </p:nvSpPr>
        <p:spPr>
          <a:xfrm>
            <a:off x="601806" y="109815"/>
            <a:ext cx="7988917" cy="461665"/>
          </a:xfrm>
          <a:prstGeom prst="rect">
            <a:avLst/>
          </a:prstGeom>
          <a:noFill/>
        </p:spPr>
        <p:txBody>
          <a:bodyPr wrap="none">
            <a:spAutoFit/>
          </a:bodyPr>
          <a:lstStyle/>
          <a:p>
            <a:pPr algn="ctr">
              <a:defRPr/>
            </a:pPr>
            <a:r>
              <a:rPr lang="tr-TR" sz="2400" b="1" dirty="0" smtClean="0">
                <a:solidFill>
                  <a:srgbClr val="FF0000"/>
                </a:solidFill>
                <a:latin typeface="+mn-lt"/>
              </a:rPr>
              <a:t>2019 </a:t>
            </a:r>
            <a:r>
              <a:rPr lang="tr-TR" sz="2400" b="1" dirty="0">
                <a:solidFill>
                  <a:srgbClr val="FF0000"/>
                </a:solidFill>
                <a:latin typeface="+mn-lt"/>
              </a:rPr>
              <a:t>YILINDA GERÇEKLEŞTİRİLEN ÇEVRE EĞİTİM ETKİNLİKLERİ</a:t>
            </a:r>
          </a:p>
        </p:txBody>
      </p:sp>
      <p:graphicFrame>
        <p:nvGraphicFramePr>
          <p:cNvPr id="3" name="Group 50"/>
          <p:cNvGraphicFramePr>
            <a:graphicFrameLocks noGrp="1"/>
          </p:cNvGraphicFramePr>
          <p:nvPr>
            <p:extLst>
              <p:ext uri="{D42A27DB-BD31-4B8C-83A1-F6EECF244321}">
                <p14:modId xmlns:p14="http://schemas.microsoft.com/office/powerpoint/2010/main" val="1408776725"/>
              </p:ext>
            </p:extLst>
          </p:nvPr>
        </p:nvGraphicFramePr>
        <p:xfrm>
          <a:off x="539874" y="571480"/>
          <a:ext cx="8136582" cy="5233784"/>
        </p:xfrm>
        <a:graphic>
          <a:graphicData uri="http://schemas.openxmlformats.org/drawingml/2006/table">
            <a:tbl>
              <a:tblPr/>
              <a:tblGrid>
                <a:gridCol w="467809">
                  <a:extLst>
                    <a:ext uri="{9D8B030D-6E8A-4147-A177-3AD203B41FA5}">
                      <a16:colId xmlns="" xmlns:a16="http://schemas.microsoft.com/office/drawing/2014/main" val="20000"/>
                    </a:ext>
                  </a:extLst>
                </a:gridCol>
                <a:gridCol w="2054268">
                  <a:extLst>
                    <a:ext uri="{9D8B030D-6E8A-4147-A177-3AD203B41FA5}">
                      <a16:colId xmlns="" xmlns:a16="http://schemas.microsoft.com/office/drawing/2014/main" val="20001"/>
                    </a:ext>
                  </a:extLst>
                </a:gridCol>
                <a:gridCol w="1005993">
                  <a:extLst>
                    <a:ext uri="{9D8B030D-6E8A-4147-A177-3AD203B41FA5}">
                      <a16:colId xmlns="" xmlns:a16="http://schemas.microsoft.com/office/drawing/2014/main" val="20002"/>
                    </a:ext>
                  </a:extLst>
                </a:gridCol>
                <a:gridCol w="4608512">
                  <a:extLst>
                    <a:ext uri="{9D8B030D-6E8A-4147-A177-3AD203B41FA5}">
                      <a16:colId xmlns="" xmlns:a16="http://schemas.microsoft.com/office/drawing/2014/main" val="20003"/>
                    </a:ext>
                  </a:extLst>
                </a:gridCol>
              </a:tblGrid>
              <a:tr h="104118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tr-TR" sz="1200" b="1" i="0" u="none" strike="noStrike" cap="none" normalizeH="0" baseline="0" dirty="0">
                        <a:ln>
                          <a:noFill/>
                        </a:ln>
                        <a:solidFill>
                          <a:schemeClr val="tx1"/>
                        </a:solidFill>
                        <a:effectLst/>
                        <a:latin typeface="Arial" charset="0"/>
                      </a:endParaRPr>
                    </a:p>
                  </a:txBody>
                  <a:tcPr marL="21699" marR="21699" marT="19289" marB="19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tr-TR" sz="1400" b="1" i="0" u="none" strike="noStrike" cap="none" normalizeH="0" baseline="0" dirty="0" smtClean="0">
                        <a:ln>
                          <a:noFill/>
                        </a:ln>
                        <a:solidFill>
                          <a:schemeClr val="tx1"/>
                        </a:solidFill>
                        <a:effectLst/>
                        <a:latin typeface="+mn-lt"/>
                      </a:endParaRP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400" b="1" i="0" u="none" strike="noStrike" cap="none" normalizeH="0" baseline="0" dirty="0" smtClean="0">
                          <a:ln>
                            <a:noFill/>
                          </a:ln>
                          <a:solidFill>
                            <a:schemeClr val="tx1"/>
                          </a:solidFill>
                          <a:effectLst/>
                          <a:latin typeface="+mn-lt"/>
                        </a:rPr>
                        <a:t>Etkinliğin </a:t>
                      </a:r>
                      <a:r>
                        <a:rPr kumimoji="0" lang="tr-TR" sz="1400" b="1" i="0" u="none" strike="noStrike" cap="none" normalizeH="0" baseline="0" dirty="0">
                          <a:ln>
                            <a:noFill/>
                          </a:ln>
                          <a:solidFill>
                            <a:schemeClr val="tx1"/>
                          </a:solidFill>
                          <a:effectLst/>
                          <a:latin typeface="+mn-lt"/>
                        </a:rPr>
                        <a:t>adı</a:t>
                      </a:r>
                    </a:p>
                  </a:txBody>
                  <a:tcPr marL="21699" marR="21699" marT="19289" marB="19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tr-TR" sz="1400" b="1" i="0" u="none" strike="noStrike" cap="none" normalizeH="0" baseline="0" dirty="0" smtClean="0">
                        <a:ln>
                          <a:noFill/>
                        </a:ln>
                        <a:solidFill>
                          <a:schemeClr val="tx1"/>
                        </a:solidFill>
                        <a:effectLst/>
                        <a:latin typeface="+mn-lt"/>
                      </a:endParaRP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400" b="1" i="0" u="none" strike="noStrike" cap="none" normalizeH="0" baseline="0" dirty="0" smtClean="0">
                          <a:ln>
                            <a:noFill/>
                          </a:ln>
                          <a:solidFill>
                            <a:schemeClr val="tx1"/>
                          </a:solidFill>
                          <a:effectLst/>
                          <a:latin typeface="+mn-lt"/>
                        </a:rPr>
                        <a:t>Tarih</a:t>
                      </a:r>
                      <a:endParaRPr kumimoji="0" lang="tr-TR" sz="1400" b="1" i="0" u="none" strike="noStrike" cap="none" normalizeH="0" baseline="0" dirty="0">
                        <a:ln>
                          <a:noFill/>
                        </a:ln>
                        <a:solidFill>
                          <a:schemeClr val="tx1"/>
                        </a:solidFill>
                        <a:effectLst/>
                        <a:latin typeface="+mn-lt"/>
                      </a:endParaRPr>
                    </a:p>
                  </a:txBody>
                  <a:tcPr marL="21699" marR="21699" marT="19289" marB="19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400" b="1" i="0" u="none" strike="noStrike" cap="none" normalizeH="0" baseline="0" dirty="0">
                          <a:ln>
                            <a:noFill/>
                          </a:ln>
                          <a:solidFill>
                            <a:schemeClr val="tx1"/>
                          </a:solidFill>
                          <a:effectLst/>
                          <a:latin typeface="+mn-lt"/>
                        </a:rPr>
                        <a:t>Yapılan eğitim etkinliği ile ilgili kısa öz değerlendirme</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400" b="1" i="0" u="none" strike="noStrike" cap="none" normalizeH="0" baseline="0" dirty="0">
                          <a:ln>
                            <a:noFill/>
                          </a:ln>
                          <a:solidFill>
                            <a:schemeClr val="tx1"/>
                          </a:solidFill>
                          <a:effectLst/>
                          <a:latin typeface="+mn-lt"/>
                        </a:rPr>
                        <a:t>(etkinliğe katılım nasıldı, katılımcıların görüşleri neler oldu,</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400" b="1" i="0" u="none" strike="noStrike" cap="none" normalizeH="0" baseline="0" dirty="0">
                          <a:ln>
                            <a:noFill/>
                          </a:ln>
                          <a:solidFill>
                            <a:schemeClr val="tx1"/>
                          </a:solidFill>
                          <a:effectLst/>
                          <a:latin typeface="+mn-lt"/>
                        </a:rPr>
                        <a:t>Etkinlik faydalı oldu diyebilir misiniz gibi)</a:t>
                      </a:r>
                    </a:p>
                  </a:txBody>
                  <a:tcPr marL="21699" marR="21699" marT="19289" marB="19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0"/>
                  </a:ext>
                </a:extLst>
              </a:tr>
              <a:tr h="839599">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kern="1200" cap="none" normalizeH="0" baseline="0" dirty="0" smtClean="0">
                          <a:ln>
                            <a:noFill/>
                          </a:ln>
                          <a:solidFill>
                            <a:schemeClr val="tx1"/>
                          </a:solidFill>
                          <a:effectLst/>
                          <a:latin typeface="Arial" charset="0"/>
                          <a:ea typeface="+mn-ea"/>
                          <a:cs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indent="-342900">
                        <a:buSzPct val="65000"/>
                        <a:buFont typeface="Wingdings 3" pitchFamily="18" charset="2"/>
                        <a:buNone/>
                      </a:pPr>
                      <a:r>
                        <a:rPr lang="tr-TR" sz="1200" dirty="0" smtClean="0">
                          <a:latin typeface="Calibri" panose="020F0502020204030204" pitchFamily="34" charset="0"/>
                        </a:rPr>
                        <a:t>Çevre ve deniz temizliği etkinliği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15/06/2019</a:t>
                      </a:r>
                      <a:endParaRPr kumimoji="0" lang="tr-TR" sz="18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Otel personeli ve </a:t>
                      </a:r>
                      <a:r>
                        <a:rPr kumimoji="0" lang="tr-TR"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dışarıdanda</a:t>
                      </a:r>
                      <a:r>
                        <a:rPr kumimoji="0" lang="tr-TR"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katılımın sağlandığı etkinliğimizde birlikte sahil ve çevre temizliği yaptık. Farkındalık açısından faydalı bir etkinlik oldu.</a:t>
                      </a:r>
                      <a:endParaRPr kumimoji="0" lang="tr-TR" sz="18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1"/>
                  </a:ext>
                </a:extLst>
              </a:tr>
              <a:tr h="661569">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Çevre konulu resim ve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boyama etkinlikleri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23/06/2019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Çocuklar çevre haftası kutlamalarında resim yaparak eğlenceli zaman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geçirdiler. Ayrıca çevre konusunda bilgilendiklerini belirttiler.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2"/>
                  </a:ext>
                </a:extLst>
              </a:tr>
              <a:tr h="76197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alt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Çevre Yürüyüşü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05/06/2019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 Katılım yüksekti. Çevre gününün önemini vurgulamak için pankart ve afişler kullanılmıştır. Faydalı bir etkinlik oldu.</a:t>
                      </a:r>
                      <a:endPar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3"/>
                  </a:ext>
                </a:extLst>
              </a:tr>
              <a:tr h="610090">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Geri Dönüşüm Tesisine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Teknik Gezi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12/04/2019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Ambalaj atıklarının geri dönüşümü ile ilgili öğrencilere bilgi veren oldukça faydalı bir etkinlik oldu.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4"/>
                  </a:ext>
                </a:extLst>
              </a:tr>
              <a:tr h="1319371">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Dünya Çocuk Günü</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Etkinlikleri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01/06/2019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Dünya Çocuk Günü’nde tesiste misafir edilen çocuklara “Çevre, Mavi Bayraklı Plaj, Çevrenin Korunmasındaki Bireysel Sorumluluklar” konularında bilgiler verilerek, tesis bahçesine palmiye dikimi sonrasında, çevre ve mavi bayrak konulu resim yarışması  düzenlenmiştir.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02695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lt Başlık"/>
          <p:cNvSpPr txBox="1">
            <a:spLocks/>
          </p:cNvSpPr>
          <p:nvPr/>
        </p:nvSpPr>
        <p:spPr bwMode="auto">
          <a:xfrm>
            <a:off x="753453" y="500050"/>
            <a:ext cx="7609620" cy="928686"/>
          </a:xfrm>
          <a:prstGeom prst="rect">
            <a:avLst/>
          </a:prstGeom>
          <a:noFill/>
          <a:ln w="9525">
            <a:noFill/>
            <a:miter lim="800000"/>
            <a:headEnd/>
            <a:tailEnd/>
          </a:ln>
        </p:spPr>
        <p:txBody>
          <a:bodyPr vert="horz" wrap="square" lIns="28932" tIns="14467" rIns="28932" bIns="14467" numCol="1" anchor="t" anchorCtr="0" compatLnSpc="1">
            <a:prstTxWarp prst="textNoShape">
              <a:avLst/>
            </a:prstTxWarp>
          </a:bodyPr>
          <a:lstStyle/>
          <a:p>
            <a:pPr marL="108485" indent="-108485" defTabSz="289294" eaLnBrk="0" hangingPunct="0">
              <a:spcBef>
                <a:spcPts val="127"/>
              </a:spcBef>
              <a:buClr>
                <a:schemeClr val="tx1"/>
              </a:buClr>
              <a:buSzPct val="65000"/>
              <a:defRPr/>
            </a:pPr>
            <a:endParaRPr lang="tr-TR" dirty="0">
              <a:latin typeface="+mn-lt"/>
              <a:cs typeface="Arial" charset="0"/>
            </a:endParaRPr>
          </a:p>
          <a:p>
            <a:pPr algn="ctr" eaLnBrk="0" hangingPunct="0">
              <a:spcBef>
                <a:spcPts val="127"/>
              </a:spcBef>
              <a:buClr>
                <a:schemeClr val="accent1"/>
              </a:buClr>
              <a:buSzPct val="65000"/>
              <a:defRPr/>
            </a:pPr>
            <a:r>
              <a:rPr lang="tr-TR" dirty="0" err="1" smtClean="0">
                <a:solidFill>
                  <a:srgbClr val="0070C0"/>
                </a:solidFill>
                <a:ea typeface="Courier New"/>
              </a:rPr>
              <a:t>Yasmin</a:t>
            </a:r>
            <a:r>
              <a:rPr lang="tr-TR" dirty="0" smtClean="0">
                <a:solidFill>
                  <a:srgbClr val="0070C0"/>
                </a:solidFill>
                <a:ea typeface="Courier New"/>
              </a:rPr>
              <a:t> Bodrum </a:t>
            </a:r>
            <a:r>
              <a:rPr lang="tr-TR" dirty="0" err="1" smtClean="0">
                <a:solidFill>
                  <a:srgbClr val="0070C0"/>
                </a:solidFill>
                <a:ea typeface="Courier New"/>
              </a:rPr>
              <a:t>Resort</a:t>
            </a:r>
            <a:r>
              <a:rPr lang="tr-TR" dirty="0" smtClean="0">
                <a:solidFill>
                  <a:srgbClr val="0070C0"/>
                </a:solidFill>
                <a:ea typeface="Courier New"/>
              </a:rPr>
              <a:t>  </a:t>
            </a:r>
            <a:r>
              <a:rPr lang="tr-TR" dirty="0">
                <a:solidFill>
                  <a:srgbClr val="0070C0"/>
                </a:solidFill>
                <a:ea typeface="Courier New"/>
              </a:rPr>
              <a:t>Animasyon Çocuk </a:t>
            </a:r>
            <a:r>
              <a:rPr lang="tr-TR" dirty="0" smtClean="0">
                <a:solidFill>
                  <a:srgbClr val="0070C0"/>
                </a:solidFill>
                <a:ea typeface="Courier New"/>
              </a:rPr>
              <a:t>Kulübü’nde </a:t>
            </a:r>
            <a:r>
              <a:rPr lang="tr-TR" dirty="0">
                <a:solidFill>
                  <a:srgbClr val="0070C0"/>
                </a:solidFill>
                <a:ea typeface="Courier New"/>
              </a:rPr>
              <a:t>çevre haftasında misafir çocuklar için Çevre Bilinçlendirme  Faaliyeti </a:t>
            </a:r>
            <a:r>
              <a:rPr lang="tr-TR" dirty="0" smtClean="0">
                <a:solidFill>
                  <a:srgbClr val="0070C0"/>
                </a:solidFill>
                <a:ea typeface="Courier New"/>
              </a:rPr>
              <a:t>düzenlendi</a:t>
            </a:r>
            <a:r>
              <a:rPr lang="tr-TR" b="1" dirty="0" smtClean="0">
                <a:solidFill>
                  <a:srgbClr val="0070C0"/>
                </a:solidFill>
                <a:latin typeface="+mn-lt"/>
                <a:ea typeface="Calibri" pitchFamily="34" charset="0"/>
                <a:cs typeface="Times New Roman" pitchFamily="18" charset="0"/>
              </a:rPr>
              <a:t>. </a:t>
            </a:r>
            <a:endParaRPr lang="tr-TR" b="1" dirty="0">
              <a:solidFill>
                <a:srgbClr val="0070C0"/>
              </a:solidFill>
              <a:latin typeface="+mn-lt"/>
              <a:ea typeface="Calibri" pitchFamily="34" charset="0"/>
              <a:cs typeface="Times New Roman" pitchFamily="18" charset="0"/>
            </a:endParaRPr>
          </a:p>
          <a:p>
            <a:pPr marL="108485" indent="-108485" defTabSz="289294" eaLnBrk="0" hangingPunct="0">
              <a:spcBef>
                <a:spcPts val="127"/>
              </a:spcBef>
              <a:buClr>
                <a:schemeClr val="accent1"/>
              </a:buClr>
              <a:buSzPct val="65000"/>
              <a:defRPr/>
            </a:pPr>
            <a:endParaRPr lang="tr-TR" b="1" u="sng" dirty="0">
              <a:latin typeface="+mn-lt"/>
              <a:cs typeface="Arial" charset="0"/>
            </a:endParaRPr>
          </a:p>
          <a:p>
            <a:pPr marL="108485" indent="-108485" defTabSz="289294" eaLnBrk="0" hangingPunct="0">
              <a:spcBef>
                <a:spcPts val="127"/>
              </a:spcBef>
              <a:buClr>
                <a:schemeClr val="tx1"/>
              </a:buClr>
              <a:buSzPct val="65000"/>
              <a:defRPr/>
            </a:pPr>
            <a:endParaRPr lang="tr-TR" dirty="0">
              <a:latin typeface="+mn-lt"/>
              <a:cs typeface="Arial" charset="0"/>
            </a:endParaRPr>
          </a:p>
          <a:p>
            <a:pPr marL="108485" indent="-108485" defTabSz="289294" eaLnBrk="0" hangingPunct="0">
              <a:spcBef>
                <a:spcPts val="127"/>
              </a:spcBef>
              <a:buClr>
                <a:schemeClr val="tx1"/>
              </a:buClr>
              <a:buSzPct val="65000"/>
              <a:defRPr/>
            </a:pPr>
            <a:endParaRPr lang="tr-TR" b="1" u="sng" dirty="0">
              <a:latin typeface="+mn-lt"/>
              <a:cs typeface="Arial" charset="0"/>
            </a:endParaRPr>
          </a:p>
          <a:p>
            <a:pPr marL="108485" indent="-108485" defTabSz="289294" eaLnBrk="0" hangingPunct="0">
              <a:spcBef>
                <a:spcPts val="127"/>
              </a:spcBef>
              <a:buClr>
                <a:schemeClr val="tx1"/>
              </a:buClr>
              <a:buSzPct val="65000"/>
              <a:defRPr/>
            </a:pPr>
            <a:endParaRPr lang="tr-TR" b="1" u="sng" dirty="0">
              <a:latin typeface="+mn-lt"/>
              <a:cs typeface="Arial" charset="0"/>
            </a:endParaRPr>
          </a:p>
          <a:p>
            <a:pPr marL="108485" indent="-108485" algn="ctr" defTabSz="289294">
              <a:spcBef>
                <a:spcPts val="127"/>
              </a:spcBef>
              <a:buClr>
                <a:schemeClr val="accent1"/>
              </a:buClr>
              <a:buSzPct val="68000"/>
              <a:defRPr/>
            </a:pPr>
            <a:endParaRPr lang="tr-TR" dirty="0">
              <a:latin typeface="+mn-lt"/>
              <a:cs typeface="Arial" charset="0"/>
            </a:endParaRPr>
          </a:p>
        </p:txBody>
      </p:sp>
      <p:sp>
        <p:nvSpPr>
          <p:cNvPr id="8" name="Unvan 1"/>
          <p:cNvSpPr txBox="1">
            <a:spLocks/>
          </p:cNvSpPr>
          <p:nvPr/>
        </p:nvSpPr>
        <p:spPr>
          <a:xfrm>
            <a:off x="1619256" y="142852"/>
            <a:ext cx="5095884" cy="500066"/>
          </a:xfrm>
          <a:prstGeom prst="rect">
            <a:avLst/>
          </a:prstGeom>
        </p:spPr>
        <p:style>
          <a:lnRef idx="2">
            <a:schemeClr val="accent6"/>
          </a:lnRef>
          <a:fillRef idx="1">
            <a:schemeClr val="lt1"/>
          </a:fillRef>
          <a:effectRef idx="0">
            <a:schemeClr val="accent6"/>
          </a:effectRef>
          <a:fontRef idx="minor">
            <a:schemeClr val="dk1"/>
          </a:fontRef>
        </p:style>
        <p:txBody>
          <a:bodyPr>
            <a:noAutofit/>
          </a:bodyPr>
          <a:lstStyle/>
          <a:p>
            <a:pPr algn="ctr" defTabSz="289294" eaLnBrk="0" hangingPunct="0">
              <a:defRPr/>
            </a:pPr>
            <a:r>
              <a:rPr lang="tr-TR" sz="2400" b="1" dirty="0" smtClean="0">
                <a:solidFill>
                  <a:schemeClr val="tx1"/>
                </a:solidFill>
                <a:latin typeface="+mn-lt"/>
                <a:ea typeface="+mj-ea"/>
                <a:cs typeface="+mj-cs"/>
              </a:rPr>
              <a:t>Çevreni Koru!</a:t>
            </a:r>
            <a:endParaRPr lang="tr-TR" sz="2400" b="1" dirty="0">
              <a:solidFill>
                <a:schemeClr val="tx1"/>
              </a:solidFill>
              <a:latin typeface="+mn-lt"/>
              <a:ea typeface="+mj-ea"/>
              <a:cs typeface="+mj-cs"/>
            </a:endParaRPr>
          </a:p>
        </p:txBody>
      </p:sp>
      <p:pic>
        <p:nvPicPr>
          <p:cNvPr id="1026" name="Picture 2" descr="k:\Desktop\91d5fd65-496a-4d18-9d4a-2043ed402af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08502"/>
            <a:ext cx="2665803" cy="32002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k:\Desktop\c49b40ad-5115-480c-aa8d-026a7f68f7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149080"/>
            <a:ext cx="3744416" cy="2432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Desktop\09379001-0317-4f9f-be1b-2aae92a601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408502"/>
            <a:ext cx="4752528" cy="2703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8 Dikdörtgen"/>
          <p:cNvSpPr/>
          <p:nvPr/>
        </p:nvSpPr>
        <p:spPr>
          <a:xfrm>
            <a:off x="685800" y="3048001"/>
            <a:ext cx="7391400" cy="1200329"/>
          </a:xfrm>
          <a:prstGeom prst="rect">
            <a:avLst/>
          </a:prstGeom>
        </p:spPr>
        <p:txBody>
          <a:bodyPr wrap="square">
            <a:spAutoFit/>
          </a:bodyPr>
          <a:lstStyle/>
          <a:p>
            <a:r>
              <a:rPr lang="tr-TR" b="1" dirty="0">
                <a:solidFill>
                  <a:srgbClr val="0070C0"/>
                </a:solidFill>
                <a:latin typeface="+mn-lt"/>
                <a:cs typeface="Times New Roman" pitchFamily="18" charset="0"/>
              </a:rPr>
              <a:t>Departman yöneticileri </a:t>
            </a:r>
            <a:r>
              <a:rPr lang="tr-TR" b="1" dirty="0" smtClean="0">
                <a:solidFill>
                  <a:srgbClr val="0070C0"/>
                </a:solidFill>
                <a:latin typeface="+mn-lt"/>
                <a:cs typeface="Times New Roman" pitchFamily="18" charset="0"/>
              </a:rPr>
              <a:t>ve çalışanalar ile </a:t>
            </a:r>
            <a:r>
              <a:rPr lang="tr-TR" dirty="0" smtClean="0">
                <a:solidFill>
                  <a:srgbClr val="0070C0"/>
                </a:solidFill>
              </a:rPr>
              <a:t>et</a:t>
            </a:r>
            <a:r>
              <a:rPr lang="tr-TR" dirty="0" smtClean="0">
                <a:solidFill>
                  <a:srgbClr val="0070C0"/>
                </a:solidFill>
                <a:ea typeface="Courier New"/>
              </a:rPr>
              <a:t>kinlik </a:t>
            </a:r>
            <a:r>
              <a:rPr lang="tr-TR" dirty="0">
                <a:solidFill>
                  <a:srgbClr val="0070C0"/>
                </a:solidFill>
                <a:ea typeface="Courier New"/>
              </a:rPr>
              <a:t>özellikle </a:t>
            </a:r>
            <a:r>
              <a:rPr lang="tr-TR" dirty="0" smtClean="0">
                <a:solidFill>
                  <a:srgbClr val="0070C0"/>
                </a:solidFill>
                <a:ea typeface="Courier New"/>
              </a:rPr>
              <a:t>05.03.2019 </a:t>
            </a:r>
            <a:r>
              <a:rPr lang="tr-TR" dirty="0">
                <a:solidFill>
                  <a:srgbClr val="0070C0"/>
                </a:solidFill>
                <a:ea typeface="Courier New"/>
              </a:rPr>
              <a:t>günü yeşil ay haftasında çevre için el ele sloganı ile yapılmıştır. İkinci mıntıka da </a:t>
            </a:r>
            <a:r>
              <a:rPr lang="tr-TR" dirty="0" smtClean="0">
                <a:solidFill>
                  <a:srgbClr val="0070C0"/>
                </a:solidFill>
                <a:ea typeface="Courier New"/>
              </a:rPr>
              <a:t>özellikle </a:t>
            </a:r>
            <a:r>
              <a:rPr lang="tr-TR" dirty="0">
                <a:solidFill>
                  <a:srgbClr val="0070C0"/>
                </a:solidFill>
                <a:ea typeface="Courier New"/>
              </a:rPr>
              <a:t>her gün bizim için çevre günü olduğunu her zaman çevre için el ele sloganı ile devam etmiştir</a:t>
            </a:r>
            <a:r>
              <a:rPr lang="tr-TR" b="1" dirty="0" smtClean="0">
                <a:solidFill>
                  <a:srgbClr val="0070C0"/>
                </a:solidFill>
                <a:latin typeface="+mn-lt"/>
                <a:cs typeface="Times New Roman" pitchFamily="18" charset="0"/>
              </a:rPr>
              <a:t>. </a:t>
            </a:r>
            <a:endParaRPr lang="tr-TR" dirty="0">
              <a:solidFill>
                <a:srgbClr val="0070C0"/>
              </a:solidFill>
              <a:latin typeface="+mn-lt"/>
              <a:cs typeface="Times New Roman" pitchFamily="18" charset="0"/>
            </a:endParaRPr>
          </a:p>
        </p:txBody>
      </p:sp>
      <p:sp>
        <p:nvSpPr>
          <p:cNvPr id="7" name="Unvan 1"/>
          <p:cNvSpPr txBox="1">
            <a:spLocks/>
          </p:cNvSpPr>
          <p:nvPr/>
        </p:nvSpPr>
        <p:spPr>
          <a:xfrm>
            <a:off x="1285852" y="142852"/>
            <a:ext cx="6238892" cy="500066"/>
          </a:xfrm>
          <a:prstGeom prst="rect">
            <a:avLst/>
          </a:prstGeom>
        </p:spPr>
        <p:style>
          <a:lnRef idx="2">
            <a:schemeClr val="accent6"/>
          </a:lnRef>
          <a:fillRef idx="1">
            <a:schemeClr val="lt1"/>
          </a:fillRef>
          <a:effectRef idx="0">
            <a:schemeClr val="accent6"/>
          </a:effectRef>
          <a:fontRef idx="minor">
            <a:schemeClr val="dk1"/>
          </a:fontRef>
        </p:style>
        <p:txBody>
          <a:bodyPr>
            <a:noAutofit/>
          </a:bodyPr>
          <a:lstStyle/>
          <a:p>
            <a:pPr algn="ctr" defTabSz="289294" eaLnBrk="0" hangingPunct="0">
              <a:defRPr/>
            </a:pPr>
            <a:r>
              <a:rPr lang="tr-TR" sz="2400" b="1" dirty="0" smtClean="0">
                <a:solidFill>
                  <a:schemeClr val="tx1"/>
                </a:solidFill>
                <a:latin typeface="+mn-lt"/>
                <a:ea typeface="+mj-ea"/>
                <a:cs typeface="+mj-cs"/>
              </a:rPr>
              <a:t>Yeşilay Haftasında Doğamızda Yeşil Kalsın! </a:t>
            </a:r>
            <a:endParaRPr lang="tr-TR" sz="2400" b="1" dirty="0">
              <a:solidFill>
                <a:schemeClr val="tx1"/>
              </a:solidFill>
              <a:latin typeface="+mn-lt"/>
              <a:ea typeface="+mj-ea"/>
              <a:cs typeface="+mj-cs"/>
            </a:endParaRPr>
          </a:p>
        </p:txBody>
      </p:sp>
      <p:pic>
        <p:nvPicPr>
          <p:cNvPr id="2050" name="Picture 2" descr="k:\Desktop\mavi bayrak\13403943_1016189835130336_6413789878521272976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720171"/>
            <a:ext cx="4135362" cy="23278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Desktop\mavi bayrak\13412147_1016189831797003_1584449690775284698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93096"/>
            <a:ext cx="7416824" cy="2535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Desktop\mavi bayrak\13412217_1016189895130330_2781331488284877374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5" y="720171"/>
            <a:ext cx="3744416" cy="2354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39552" y="3857628"/>
            <a:ext cx="8318728" cy="1477328"/>
          </a:xfrm>
          <a:prstGeom prst="rect">
            <a:avLst/>
          </a:prstGeom>
          <a:noFill/>
        </p:spPr>
        <p:txBody>
          <a:bodyPr wrap="square" rtlCol="0">
            <a:spAutoFit/>
          </a:bodyPr>
          <a:lstStyle/>
          <a:p>
            <a:pPr marL="342900" lvl="0" indent="-342900">
              <a:defRPr/>
            </a:pPr>
            <a:r>
              <a:rPr lang="tr-TR" dirty="0" smtClean="0">
                <a:solidFill>
                  <a:srgbClr val="000000"/>
                </a:solidFill>
                <a:ea typeface="Courier New"/>
              </a:rPr>
              <a:t> </a:t>
            </a:r>
            <a:r>
              <a:rPr lang="tr-TR" b="1" dirty="0">
                <a:solidFill>
                  <a:srgbClr val="0070C0"/>
                </a:solidFill>
                <a:ea typeface="Courier New"/>
              </a:rPr>
              <a:t>	</a:t>
            </a:r>
            <a:r>
              <a:rPr lang="tr-TR" b="1" dirty="0" smtClean="0">
                <a:solidFill>
                  <a:srgbClr val="0070C0"/>
                </a:solidFill>
                <a:ea typeface="Courier New"/>
              </a:rPr>
              <a:t>	</a:t>
            </a:r>
            <a:r>
              <a:rPr lang="tr-TR" b="1" dirty="0" err="1" smtClean="0">
                <a:solidFill>
                  <a:srgbClr val="0070C0"/>
                </a:solidFill>
                <a:ea typeface="Courier New"/>
              </a:rPr>
              <a:t>Yasmin</a:t>
            </a:r>
            <a:r>
              <a:rPr lang="tr-TR" b="1" dirty="0" smtClean="0">
                <a:solidFill>
                  <a:srgbClr val="0070C0"/>
                </a:solidFill>
                <a:ea typeface="Courier New"/>
              </a:rPr>
              <a:t> Bodrum </a:t>
            </a:r>
            <a:r>
              <a:rPr lang="tr-TR" b="1" dirty="0" err="1" smtClean="0">
                <a:solidFill>
                  <a:srgbClr val="0070C0"/>
                </a:solidFill>
                <a:ea typeface="Courier New"/>
              </a:rPr>
              <a:t>Resort</a:t>
            </a:r>
            <a:r>
              <a:rPr lang="tr-TR" b="1" dirty="0" smtClean="0">
                <a:solidFill>
                  <a:srgbClr val="0070C0"/>
                </a:solidFill>
                <a:ea typeface="Courier New"/>
              </a:rPr>
              <a:t> </a:t>
            </a:r>
            <a:r>
              <a:rPr lang="tr-TR" dirty="0" smtClean="0">
                <a:solidFill>
                  <a:srgbClr val="0070C0"/>
                </a:solidFill>
                <a:ea typeface="Courier New"/>
              </a:rPr>
              <a:t>Animasyon </a:t>
            </a:r>
            <a:r>
              <a:rPr lang="tr-TR" dirty="0">
                <a:solidFill>
                  <a:srgbClr val="0070C0"/>
                </a:solidFill>
                <a:ea typeface="Courier New"/>
              </a:rPr>
              <a:t>Çocuk Kulübü'nde Dünya temizlik gününde geleceğin mirasçıları  misafir çocuklar ile birlikte </a:t>
            </a:r>
            <a:r>
              <a:rPr lang="tr-TR" dirty="0" smtClean="0">
                <a:solidFill>
                  <a:srgbClr val="0070C0"/>
                </a:solidFill>
                <a:ea typeface="Courier New"/>
              </a:rPr>
              <a:t>çevre odaklı etkinlikler </a:t>
            </a:r>
            <a:r>
              <a:rPr lang="tr-TR" dirty="0">
                <a:solidFill>
                  <a:srgbClr val="0070C0"/>
                </a:solidFill>
                <a:ea typeface="Courier New"/>
              </a:rPr>
              <a:t>yapıldı. Akşam </a:t>
            </a:r>
            <a:r>
              <a:rPr lang="tr-TR" dirty="0" smtClean="0">
                <a:solidFill>
                  <a:srgbClr val="0070C0"/>
                </a:solidFill>
                <a:ea typeface="Courier New"/>
              </a:rPr>
              <a:t>Dünya Temizlik Günü mini </a:t>
            </a:r>
            <a:r>
              <a:rPr lang="tr-TR" dirty="0">
                <a:solidFill>
                  <a:srgbClr val="0070C0"/>
                </a:solidFill>
                <a:ea typeface="Courier New"/>
              </a:rPr>
              <a:t>Show </a:t>
            </a:r>
            <a:r>
              <a:rPr lang="tr-TR" dirty="0" smtClean="0">
                <a:solidFill>
                  <a:srgbClr val="0070C0"/>
                </a:solidFill>
                <a:ea typeface="Courier New"/>
              </a:rPr>
              <a:t>düzenlendi. </a:t>
            </a:r>
            <a:r>
              <a:rPr lang="tr-TR" dirty="0">
                <a:solidFill>
                  <a:srgbClr val="0070C0"/>
                </a:solidFill>
                <a:ea typeface="Courier New"/>
              </a:rPr>
              <a:t>M</a:t>
            </a:r>
            <a:r>
              <a:rPr lang="tr-TR" dirty="0" smtClean="0">
                <a:solidFill>
                  <a:srgbClr val="0070C0"/>
                </a:solidFill>
                <a:ea typeface="Courier New"/>
              </a:rPr>
              <a:t>iniklerin </a:t>
            </a:r>
            <a:r>
              <a:rPr lang="tr-TR" dirty="0">
                <a:solidFill>
                  <a:srgbClr val="0070C0"/>
                </a:solidFill>
                <a:ea typeface="Courier New"/>
              </a:rPr>
              <a:t>kısa gösteri çalışmaları ile </a:t>
            </a:r>
            <a:r>
              <a:rPr lang="tr-TR" dirty="0" smtClean="0">
                <a:solidFill>
                  <a:srgbClr val="0070C0"/>
                </a:solidFill>
                <a:ea typeface="Courier New"/>
              </a:rPr>
              <a:t>ailelerine </a:t>
            </a:r>
            <a:r>
              <a:rPr lang="tr-TR" dirty="0">
                <a:solidFill>
                  <a:srgbClr val="0070C0"/>
                </a:solidFill>
                <a:ea typeface="Courier New"/>
              </a:rPr>
              <a:t>günün anlam ve önemin </a:t>
            </a:r>
            <a:r>
              <a:rPr lang="tr-TR" dirty="0" smtClean="0">
                <a:solidFill>
                  <a:srgbClr val="0070C0"/>
                </a:solidFill>
                <a:ea typeface="Courier New"/>
              </a:rPr>
              <a:t>bilincinde </a:t>
            </a:r>
            <a:r>
              <a:rPr lang="tr-TR" dirty="0">
                <a:solidFill>
                  <a:srgbClr val="0070C0"/>
                </a:solidFill>
                <a:ea typeface="Courier New"/>
              </a:rPr>
              <a:t>olduğunu gösterdiler.</a:t>
            </a:r>
            <a:endParaRPr lang="tr-TR" dirty="0">
              <a:solidFill>
                <a:srgbClr val="0070C0"/>
              </a:solidFill>
              <a:ea typeface="MS Mincho" pitchFamily="49" charset="-128"/>
              <a:cs typeface="Times New Roman" pitchFamily="18" charset="0"/>
            </a:endParaRPr>
          </a:p>
        </p:txBody>
      </p:sp>
      <p:sp>
        <p:nvSpPr>
          <p:cNvPr id="6" name="Unvan 1"/>
          <p:cNvSpPr txBox="1">
            <a:spLocks/>
          </p:cNvSpPr>
          <p:nvPr/>
        </p:nvSpPr>
        <p:spPr>
          <a:xfrm>
            <a:off x="1142976" y="285728"/>
            <a:ext cx="6596082" cy="500066"/>
          </a:xfrm>
          <a:prstGeom prst="rect">
            <a:avLst/>
          </a:prstGeom>
        </p:spPr>
        <p:style>
          <a:lnRef idx="2">
            <a:schemeClr val="accent6"/>
          </a:lnRef>
          <a:fillRef idx="1">
            <a:schemeClr val="lt1"/>
          </a:fillRef>
          <a:effectRef idx="0">
            <a:schemeClr val="accent6"/>
          </a:effectRef>
          <a:fontRef idx="minor">
            <a:schemeClr val="dk1"/>
          </a:fontRef>
        </p:style>
        <p:txBody>
          <a:bodyPr>
            <a:noAutofit/>
          </a:bodyPr>
          <a:lstStyle/>
          <a:p>
            <a:pPr algn="ctr" defTabSz="289294" eaLnBrk="0" hangingPunct="0">
              <a:defRPr/>
            </a:pPr>
            <a:r>
              <a:rPr lang="tr-TR" sz="2400" b="1" dirty="0" smtClean="0">
                <a:solidFill>
                  <a:schemeClr val="tx1"/>
                </a:solidFill>
                <a:latin typeface="+mn-lt"/>
                <a:ea typeface="+mj-ea"/>
                <a:cs typeface="+mj-cs"/>
              </a:rPr>
              <a:t>Çocuklarla Dünya Temizlik Günü Etkinlikleri</a:t>
            </a:r>
            <a:endParaRPr lang="tr-TR" sz="2400" b="1" dirty="0">
              <a:solidFill>
                <a:schemeClr val="tx1"/>
              </a:solidFill>
              <a:latin typeface="+mn-lt"/>
              <a:ea typeface="+mj-ea"/>
              <a:cs typeface="+mj-cs"/>
            </a:endParaRPr>
          </a:p>
        </p:txBody>
      </p:sp>
      <p:pic>
        <p:nvPicPr>
          <p:cNvPr id="3075" name="Picture 3" descr="k:\Desktop\5b9fc6c9-5af5-4728-9258-a1cbd4d3de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052736"/>
            <a:ext cx="7143750"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456985" y="228600"/>
            <a:ext cx="8264955" cy="461665"/>
          </a:xfrm>
          <a:prstGeom prst="rect">
            <a:avLst/>
          </a:prstGeom>
          <a:noFill/>
        </p:spPr>
        <p:txBody>
          <a:bodyPr wrap="none">
            <a:spAutoFit/>
          </a:bodyPr>
          <a:lstStyle/>
          <a:p>
            <a:pPr algn="ctr">
              <a:defRPr/>
            </a:pPr>
            <a:r>
              <a:rPr lang="tr-TR" sz="2400" b="1" dirty="0" smtClean="0">
                <a:solidFill>
                  <a:srgbClr val="FF0000"/>
                </a:solidFill>
                <a:latin typeface="+mn-lt"/>
              </a:rPr>
              <a:t>2020 </a:t>
            </a:r>
            <a:r>
              <a:rPr lang="tr-TR" sz="2400" b="1" dirty="0">
                <a:solidFill>
                  <a:srgbClr val="FF0000"/>
                </a:solidFill>
                <a:latin typeface="+mn-lt"/>
              </a:rPr>
              <a:t>YILINDA GERÇEKLEŞTİRİLECEK ÇEVRE EĞİTİM ETKİNLİKLERİ</a:t>
            </a:r>
          </a:p>
        </p:txBody>
      </p:sp>
      <p:graphicFrame>
        <p:nvGraphicFramePr>
          <p:cNvPr id="10" name="9 Tablo"/>
          <p:cNvGraphicFramePr>
            <a:graphicFrameLocks noGrp="1"/>
          </p:cNvGraphicFramePr>
          <p:nvPr>
            <p:extLst>
              <p:ext uri="{D42A27DB-BD31-4B8C-83A1-F6EECF244321}">
                <p14:modId xmlns:p14="http://schemas.microsoft.com/office/powerpoint/2010/main" val="4225553080"/>
              </p:ext>
            </p:extLst>
          </p:nvPr>
        </p:nvGraphicFramePr>
        <p:xfrm>
          <a:off x="381001" y="914400"/>
          <a:ext cx="8007423" cy="4170784"/>
        </p:xfrm>
        <a:graphic>
          <a:graphicData uri="http://schemas.openxmlformats.org/drawingml/2006/table">
            <a:tbl>
              <a:tblPr firstRow="1" bandRow="1">
                <a:tableStyleId>{5C22544A-7EE6-4342-B048-85BDC9FD1C3A}</a:tableStyleId>
              </a:tblPr>
              <a:tblGrid>
                <a:gridCol w="255586">
                  <a:extLst>
                    <a:ext uri="{9D8B030D-6E8A-4147-A177-3AD203B41FA5}">
                      <a16:colId xmlns:a16="http://schemas.microsoft.com/office/drawing/2014/main" xmlns="" val="20000"/>
                    </a:ext>
                  </a:extLst>
                </a:gridCol>
                <a:gridCol w="2207221">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3096344">
                  <a:extLst>
                    <a:ext uri="{9D8B030D-6E8A-4147-A177-3AD203B41FA5}">
                      <a16:colId xmlns:a16="http://schemas.microsoft.com/office/drawing/2014/main" xmlns="" val="20004"/>
                    </a:ext>
                  </a:extLst>
                </a:gridCol>
              </a:tblGrid>
              <a:tr h="881197">
                <a:tc>
                  <a:txBody>
                    <a:bodyPr/>
                    <a:lstStyle/>
                    <a:p>
                      <a:pPr algn="ctr" fontAlgn="ctr"/>
                      <a:r>
                        <a:rPr lang="tr-TR" sz="1000" u="none" strike="noStrike" dirty="0"/>
                        <a:t> </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Aktivite adı ve kategorisi</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Hedef grup ve yeri</a:t>
                      </a:r>
                      <a:endParaRPr lang="tr-TR"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Aktivitenin amacı ve içeriği </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kumimoji="0" lang="tr-TR" sz="1000" kern="1200" dirty="0"/>
                        <a:t>Planlanan tarih</a:t>
                      </a:r>
                      <a:endParaRPr lang="tr-TR" sz="1000" b="1" i="0" u="none" strike="noStrike" dirty="0">
                        <a:solidFill>
                          <a:schemeClr val="tx1"/>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00"/>
                  </a:ext>
                </a:extLst>
              </a:tr>
              <a:tr h="898481">
                <a:tc>
                  <a:txBody>
                    <a:bodyPr/>
                    <a:lstStyle/>
                    <a:p>
                      <a:pPr algn="ctr" fontAlgn="ctr"/>
                      <a:r>
                        <a:rPr lang="tr-TR" sz="1000" u="none" strike="noStrike"/>
                        <a:t>1</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b="1" dirty="0" err="1" smtClean="0">
                          <a:solidFill>
                            <a:srgbClr val="000000"/>
                          </a:solidFill>
                          <a:latin typeface="+mn-lt"/>
                          <a:ea typeface="Courier New"/>
                        </a:rPr>
                        <a:t>Yasmin</a:t>
                      </a:r>
                      <a:r>
                        <a:rPr lang="tr-TR" sz="1000" b="1" baseline="0" dirty="0" smtClean="0">
                          <a:solidFill>
                            <a:srgbClr val="000000"/>
                          </a:solidFill>
                          <a:latin typeface="+mn-lt"/>
                          <a:ea typeface="Courier New"/>
                        </a:rPr>
                        <a:t> Otel</a:t>
                      </a:r>
                      <a:r>
                        <a:rPr lang="tr-TR" sz="1000" b="1" dirty="0" smtClean="0">
                          <a:solidFill>
                            <a:srgbClr val="000000"/>
                          </a:solidFill>
                          <a:latin typeface="+mn-lt"/>
                          <a:ea typeface="Courier New"/>
                        </a:rPr>
                        <a:t> </a:t>
                      </a:r>
                      <a:r>
                        <a:rPr lang="tr-TR" sz="1000" b="1" dirty="0">
                          <a:solidFill>
                            <a:srgbClr val="000000"/>
                          </a:solidFill>
                          <a:latin typeface="+mn-lt"/>
                          <a:ea typeface="Courier New"/>
                        </a:rPr>
                        <a:t>Animasyon Çocuk </a:t>
                      </a:r>
                      <a:r>
                        <a:rPr lang="tr-TR" sz="1000" b="1" dirty="0" err="1">
                          <a:solidFill>
                            <a:srgbClr val="000000"/>
                          </a:solidFill>
                          <a:latin typeface="+mn-lt"/>
                          <a:ea typeface="Courier New"/>
                        </a:rPr>
                        <a:t>Klübü’nde</a:t>
                      </a:r>
                      <a:r>
                        <a:rPr lang="tr-TR" sz="1000" b="1" dirty="0">
                          <a:solidFill>
                            <a:srgbClr val="000000"/>
                          </a:solidFill>
                          <a:latin typeface="+mn-lt"/>
                          <a:ea typeface="Courier New"/>
                        </a:rPr>
                        <a:t> misafir çocuklar için Faaliyetler düzenlenecek</a:t>
                      </a:r>
                    </a:p>
                  </a:txBody>
                  <a:tcPr marL="0" marR="0" marT="0" marB="0"/>
                </a:tc>
                <a:tc>
                  <a:txBody>
                    <a:bodyPr/>
                    <a:lstStyle/>
                    <a:p>
                      <a:pPr algn="ctr" fontAlgn="t"/>
                      <a:r>
                        <a:rPr lang="tr-TR" sz="1000" b="0" i="0" u="none" strike="noStrike" dirty="0">
                          <a:latin typeface="+mn-lt"/>
                          <a:cs typeface="Arial" pitchFamily="34" charset="0"/>
                        </a:rPr>
                        <a:t>Otel Misafiri Çocuklar</a:t>
                      </a:r>
                      <a:endParaRPr lang="da-DK" sz="1000" b="0" i="0" u="none" strike="noStrike" dirty="0">
                        <a:latin typeface="+mn-lt"/>
                        <a:cs typeface="Arial" pitchFamily="34" charset="0"/>
                      </a:endParaRPr>
                    </a:p>
                  </a:txBody>
                  <a:tcPr marL="9525" marR="9525" marT="9525" marB="0" anchor="ctr"/>
                </a:tc>
                <a:tc>
                  <a:txBody>
                    <a:bodyPr/>
                    <a:lstStyle/>
                    <a:p>
                      <a:pPr algn="ctr" fontAlgn="t"/>
                      <a:r>
                        <a:rPr lang="tr-TR" sz="1000" u="none" strike="noStrike" dirty="0">
                          <a:latin typeface="+mn-lt"/>
                        </a:rPr>
                        <a:t>Doğa ve Çevrenin Korunması ve Geri Dönüşüm</a:t>
                      </a:r>
                      <a:endParaRPr lang="tr-TR" sz="1000" b="0" i="0" u="none" strike="noStrike" dirty="0">
                        <a:latin typeface="+mn-lt"/>
                        <a:cs typeface="Arial" pitchFamily="34" charset="0"/>
                      </a:endParaRPr>
                    </a:p>
                  </a:txBody>
                  <a:tcPr marL="9525" marR="9525" marT="9525" marB="0" anchor="ctr"/>
                </a:tc>
                <a:tc>
                  <a:txBody>
                    <a:bodyPr/>
                    <a:lstStyle/>
                    <a:p>
                      <a:pPr algn="ctr">
                        <a:spcAft>
                          <a:spcPts val="0"/>
                        </a:spcAft>
                      </a:pPr>
                      <a:r>
                        <a:rPr lang="tr-TR" sz="1000" dirty="0">
                          <a:latin typeface="+mn-lt"/>
                        </a:rPr>
                        <a:t>Sezon Boyunca</a:t>
                      </a:r>
                      <a:endParaRPr lang="tr-TR" sz="1000" dirty="0">
                        <a:latin typeface="+mn-lt"/>
                        <a:ea typeface="Times New Roman"/>
                        <a:cs typeface="Arial" pitchFamily="34" charset="0"/>
                      </a:endParaRPr>
                    </a:p>
                  </a:txBody>
                  <a:tcPr marL="68580" marR="68580" marT="0" marB="0" anchor="ctr"/>
                </a:tc>
                <a:extLst>
                  <a:ext uri="{0D108BD9-81ED-4DB2-BD59-A6C34878D82A}">
                    <a16:rowId xmlns:a16="http://schemas.microsoft.com/office/drawing/2014/main" xmlns="" val="10001"/>
                  </a:ext>
                </a:extLst>
              </a:tr>
              <a:tr h="932522">
                <a:tc>
                  <a:txBody>
                    <a:bodyPr/>
                    <a:lstStyle/>
                    <a:p>
                      <a:pPr algn="ctr" fontAlgn="ctr"/>
                      <a:r>
                        <a:rPr lang="tr-TR" sz="1000" b="0" i="0" u="none" strike="noStrike" dirty="0">
                          <a:solidFill>
                            <a:schemeClr val="dk1"/>
                          </a:solidFill>
                          <a:latin typeface="+mn-lt"/>
                          <a:cs typeface="+mn-cs"/>
                        </a:rPr>
                        <a:t>2</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b="1" u="none" strike="noStrike" dirty="0">
                          <a:latin typeface="+mn-lt"/>
                        </a:rPr>
                        <a:t>Çevre Konulu Resim ve Kompozisyon Yarışması</a:t>
                      </a:r>
                      <a:endParaRPr lang="tr-TR" sz="1000" b="1" i="0" u="none" strike="noStrike" dirty="0">
                        <a:solidFill>
                          <a:srgbClr val="000000"/>
                        </a:solidFill>
                        <a:latin typeface="+mn-lt"/>
                        <a:cs typeface="Arial" pitchFamily="34" charset="0"/>
                      </a:endParaRPr>
                    </a:p>
                  </a:txBody>
                  <a:tcPr marL="9525" marR="9525" marT="9525" marB="0" anchor="ctr"/>
                </a:tc>
                <a:tc>
                  <a:txBody>
                    <a:bodyPr/>
                    <a:lstStyle/>
                    <a:p>
                      <a:pPr algn="ctr" fontAlgn="ctr"/>
                      <a:r>
                        <a:rPr lang="tr-TR" sz="1000" b="0" i="0" u="none" strike="noStrike" dirty="0" smtClean="0">
                          <a:latin typeface="+mn-lt"/>
                          <a:cs typeface="Arial" pitchFamily="34" charset="0"/>
                        </a:rPr>
                        <a:t>Otel Misafiri Çocuklar</a:t>
                      </a:r>
                      <a:endParaRPr lang="tr-TR" sz="1000" b="0" i="0" u="none" strike="noStrike" dirty="0">
                        <a:solidFill>
                          <a:srgbClr val="000000"/>
                        </a:solidFill>
                        <a:latin typeface="+mn-lt"/>
                        <a:cs typeface="Arial" pitchFamily="34" charset="0"/>
                      </a:endParaRPr>
                    </a:p>
                  </a:txBody>
                  <a:tcPr marL="9525" marR="9525" marT="9525" marB="0" anchor="ctr"/>
                </a:tc>
                <a:tc>
                  <a:txBody>
                    <a:bodyPr/>
                    <a:lstStyle/>
                    <a:p>
                      <a:pPr algn="ctr" fontAlgn="ctr"/>
                      <a:r>
                        <a:rPr lang="tr-TR" sz="1000" u="none" strike="noStrike" smtClean="0">
                          <a:latin typeface="+mn-lt"/>
                        </a:rPr>
                        <a:t>Gelen misafirlerin çevre </a:t>
                      </a:r>
                      <a:r>
                        <a:rPr lang="tr-TR" sz="1000" u="none" strike="noStrike" dirty="0">
                          <a:latin typeface="+mn-lt"/>
                        </a:rPr>
                        <a:t>ve sürdürülebilirlik konularına </a:t>
                      </a:r>
                      <a:r>
                        <a:rPr lang="tr-TR" sz="1000" u="none" strike="noStrike" dirty="0" err="1">
                          <a:latin typeface="+mn-lt"/>
                        </a:rPr>
                        <a:t>dikkatelerini</a:t>
                      </a:r>
                      <a:r>
                        <a:rPr lang="tr-TR" sz="1000" u="none" strike="noStrike" dirty="0">
                          <a:latin typeface="+mn-lt"/>
                        </a:rPr>
                        <a:t> çekmek</a:t>
                      </a:r>
                      <a:endParaRPr lang="tr-TR" sz="1000" b="0" i="0" u="none" strike="noStrike" dirty="0">
                        <a:solidFill>
                          <a:srgbClr val="000000"/>
                        </a:solidFill>
                        <a:latin typeface="+mn-lt"/>
                        <a:cs typeface="Arial" pitchFamily="34" charset="0"/>
                      </a:endParaRPr>
                    </a:p>
                  </a:txBody>
                  <a:tcPr marL="9525" marR="9525" marT="9525" marB="0" anchor="ctr"/>
                </a:tc>
                <a:tc>
                  <a:txBody>
                    <a:bodyPr/>
                    <a:lstStyle/>
                    <a:p>
                      <a:pPr algn="ctr">
                        <a:spcAft>
                          <a:spcPts val="0"/>
                        </a:spcAft>
                      </a:pPr>
                      <a:r>
                        <a:rPr lang="tr-TR" sz="1000" dirty="0">
                          <a:latin typeface="+mn-lt"/>
                        </a:rPr>
                        <a:t>Mayıs </a:t>
                      </a:r>
                      <a:r>
                        <a:rPr lang="tr-TR" sz="1000" dirty="0" smtClean="0">
                          <a:latin typeface="+mn-lt"/>
                        </a:rPr>
                        <a:t>2020</a:t>
                      </a:r>
                      <a:endParaRPr lang="tr-TR" sz="1000" dirty="0">
                        <a:latin typeface="+mn-lt"/>
                        <a:ea typeface="Times New Roman"/>
                        <a:cs typeface="Arial" pitchFamily="34" charset="0"/>
                      </a:endParaRPr>
                    </a:p>
                  </a:txBody>
                  <a:tcPr marL="68580" marR="68580" marT="0" marB="0" anchor="ctr"/>
                </a:tc>
                <a:extLst>
                  <a:ext uri="{0D108BD9-81ED-4DB2-BD59-A6C34878D82A}">
                    <a16:rowId xmlns:a16="http://schemas.microsoft.com/office/drawing/2014/main" xmlns="" val="10003"/>
                  </a:ext>
                </a:extLst>
              </a:tr>
              <a:tr h="746016">
                <a:tc>
                  <a:txBody>
                    <a:bodyPr/>
                    <a:lstStyle/>
                    <a:p>
                      <a:pPr algn="ctr" fontAlgn="ctr"/>
                      <a:r>
                        <a:rPr lang="tr-TR" sz="1000" b="0" i="0" u="none" strike="noStrike" dirty="0">
                          <a:solidFill>
                            <a:schemeClr val="dk1"/>
                          </a:solidFill>
                          <a:latin typeface="+mn-lt"/>
                          <a:cs typeface="+mn-cs"/>
                        </a:rPr>
                        <a:t>3</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b="1" dirty="0" smtClean="0">
                          <a:solidFill>
                            <a:srgbClr val="000000"/>
                          </a:solidFill>
                          <a:latin typeface="+mn-lt"/>
                          <a:ea typeface="Courier New"/>
                        </a:rPr>
                        <a:t>Çevre</a:t>
                      </a:r>
                      <a:r>
                        <a:rPr lang="tr-TR" sz="1000" b="1" baseline="0" dirty="0" smtClean="0">
                          <a:solidFill>
                            <a:srgbClr val="000000"/>
                          </a:solidFill>
                          <a:latin typeface="+mn-lt"/>
                          <a:ea typeface="Courier New"/>
                        </a:rPr>
                        <a:t> korumayla ilgili farkındalık etkinliği gerçekleştirilecek</a:t>
                      </a:r>
                      <a:endParaRPr lang="tr-TR" sz="1000" b="1" dirty="0">
                        <a:solidFill>
                          <a:srgbClr val="000000"/>
                        </a:solidFill>
                        <a:latin typeface="+mn-lt"/>
                        <a:ea typeface="Courier New"/>
                      </a:endParaRPr>
                    </a:p>
                  </a:txBody>
                  <a:tcPr marL="0" marR="0" marT="0" marB="0"/>
                </a:tc>
                <a:tc>
                  <a:txBody>
                    <a:bodyPr/>
                    <a:lstStyle/>
                    <a:p>
                      <a:pPr algn="ctr">
                        <a:spcAft>
                          <a:spcPts val="0"/>
                        </a:spcAft>
                      </a:pPr>
                      <a:r>
                        <a:rPr lang="tr-TR" sz="1000" dirty="0">
                          <a:latin typeface="+mn-lt"/>
                        </a:rPr>
                        <a:t>Otel</a:t>
                      </a:r>
                      <a:endParaRPr lang="tr-TR" sz="1000" dirty="0">
                        <a:latin typeface="+mn-lt"/>
                        <a:ea typeface="Times New Roman"/>
                        <a:cs typeface="Arial" pitchFamily="34" charset="0"/>
                      </a:endParaRPr>
                    </a:p>
                  </a:txBody>
                  <a:tcPr marL="68580" marR="68580" marT="0" marB="0" anchor="ctr"/>
                </a:tc>
                <a:tc>
                  <a:txBody>
                    <a:bodyPr/>
                    <a:lstStyle/>
                    <a:p>
                      <a:pPr algn="ctr">
                        <a:spcAft>
                          <a:spcPts val="0"/>
                        </a:spcAft>
                      </a:pPr>
                      <a:r>
                        <a:rPr lang="tr-TR" sz="1000" dirty="0">
                          <a:latin typeface="+mn-lt"/>
                        </a:rPr>
                        <a:t>Çevre bilincinin artması, Doğanın Korunması</a:t>
                      </a:r>
                      <a:endParaRPr lang="tr-TR" sz="1000" dirty="0">
                        <a:latin typeface="+mn-lt"/>
                        <a:ea typeface="Times New Roman"/>
                        <a:cs typeface="Arial" pitchFamily="34" charset="0"/>
                      </a:endParaRPr>
                    </a:p>
                  </a:txBody>
                  <a:tcPr marL="68580" marR="68580" marT="0" marB="0" anchor="ctr"/>
                </a:tc>
                <a:tc>
                  <a:txBody>
                    <a:bodyPr/>
                    <a:lstStyle/>
                    <a:p>
                      <a:pPr algn="ctr">
                        <a:spcAft>
                          <a:spcPts val="0"/>
                        </a:spcAft>
                      </a:pPr>
                      <a:r>
                        <a:rPr lang="tr-TR" sz="1000" dirty="0">
                          <a:latin typeface="+mn-lt"/>
                        </a:rPr>
                        <a:t>Temmuz </a:t>
                      </a:r>
                      <a:r>
                        <a:rPr lang="tr-TR" sz="1000" dirty="0" smtClean="0">
                          <a:latin typeface="+mn-lt"/>
                        </a:rPr>
                        <a:t>2020</a:t>
                      </a:r>
                      <a:endParaRPr lang="tr-TR" sz="1000" dirty="0">
                        <a:latin typeface="+mn-lt"/>
                        <a:ea typeface="Times New Roman"/>
                        <a:cs typeface="Arial" pitchFamily="34" charset="0"/>
                      </a:endParaRPr>
                    </a:p>
                  </a:txBody>
                  <a:tcPr marL="68580" marR="68580" marT="0" marB="0" anchor="ctr"/>
                </a:tc>
                <a:extLst>
                  <a:ext uri="{0D108BD9-81ED-4DB2-BD59-A6C34878D82A}">
                    <a16:rowId xmlns:a16="http://schemas.microsoft.com/office/drawing/2014/main" xmlns="" val="10004"/>
                  </a:ext>
                </a:extLst>
              </a:tr>
              <a:tr h="712568">
                <a:tc>
                  <a:txBody>
                    <a:bodyPr/>
                    <a:lstStyle/>
                    <a:p>
                      <a:pPr algn="ctr" fontAlgn="ctr"/>
                      <a:r>
                        <a:rPr lang="tr-TR" sz="1000" b="0" i="0" u="none" strike="noStrike" dirty="0" smtClean="0">
                          <a:solidFill>
                            <a:schemeClr val="dk1"/>
                          </a:solidFill>
                          <a:latin typeface="+mn-lt"/>
                          <a:cs typeface="+mn-cs"/>
                        </a:rPr>
                        <a:t>4</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b="1" dirty="0">
                          <a:latin typeface="+mn-lt"/>
                          <a:ea typeface="Times New Roman"/>
                          <a:cs typeface="Arial" pitchFamily="34" charset="0"/>
                        </a:rPr>
                        <a:t>Otel misafirleriyle</a:t>
                      </a:r>
                      <a:r>
                        <a:rPr lang="tr-TR" sz="1000" b="1" baseline="0" dirty="0">
                          <a:latin typeface="+mn-lt"/>
                          <a:ea typeface="Times New Roman"/>
                          <a:cs typeface="Arial" pitchFamily="34" charset="0"/>
                        </a:rPr>
                        <a:t> birlikte plaj temizliği</a:t>
                      </a:r>
                      <a:endParaRPr lang="tr-TR" sz="1000" b="1" dirty="0">
                        <a:latin typeface="+mn-lt"/>
                        <a:ea typeface="Times New Roman"/>
                        <a:cs typeface="Arial" pitchFamily="34" charset="0"/>
                      </a:endParaRPr>
                    </a:p>
                  </a:txBody>
                  <a:tcPr marL="68580" marR="68580" marT="0" marB="0" anchor="ctr"/>
                </a:tc>
                <a:tc>
                  <a:txBody>
                    <a:bodyPr/>
                    <a:lstStyle/>
                    <a:p>
                      <a:pPr algn="ctr">
                        <a:spcAft>
                          <a:spcPts val="0"/>
                        </a:spcAft>
                      </a:pPr>
                      <a:r>
                        <a:rPr lang="tr-TR" sz="1000" dirty="0">
                          <a:latin typeface="+mn-lt"/>
                        </a:rPr>
                        <a:t>Otel misafirleri</a:t>
                      </a:r>
                      <a:endParaRPr lang="tr-TR" sz="1000" dirty="0">
                        <a:latin typeface="+mn-lt"/>
                        <a:ea typeface="Times New Roman"/>
                        <a:cs typeface="Arial" pitchFamily="34" charset="0"/>
                      </a:endParaRPr>
                    </a:p>
                  </a:txBody>
                  <a:tcPr marL="68580" marR="68580" marT="0" marB="0" anchor="ctr"/>
                </a:tc>
                <a:tc>
                  <a:txBody>
                    <a:bodyPr/>
                    <a:lstStyle/>
                    <a:p>
                      <a:pPr algn="ctr">
                        <a:spcAft>
                          <a:spcPts val="0"/>
                        </a:spcAft>
                      </a:pPr>
                      <a:r>
                        <a:rPr lang="tr-TR" sz="1000" dirty="0">
                          <a:latin typeface="+mn-lt"/>
                        </a:rPr>
                        <a:t>Mavi Bayrak tanıtımı</a:t>
                      </a:r>
                      <a:endParaRPr lang="tr-TR" sz="1000" dirty="0">
                        <a:latin typeface="+mn-lt"/>
                        <a:ea typeface="Times New Roman"/>
                        <a:cs typeface="Arial" pitchFamily="34" charset="0"/>
                      </a:endParaRPr>
                    </a:p>
                  </a:txBody>
                  <a:tcPr marL="68580" marR="68580" marT="0" marB="0" anchor="ctr"/>
                </a:tc>
                <a:tc>
                  <a:txBody>
                    <a:bodyPr/>
                    <a:lstStyle/>
                    <a:p>
                      <a:pPr algn="ctr">
                        <a:spcAft>
                          <a:spcPts val="0"/>
                        </a:spcAft>
                      </a:pPr>
                      <a:r>
                        <a:rPr lang="tr-TR" sz="1000" dirty="0">
                          <a:latin typeface="+mn-lt"/>
                        </a:rPr>
                        <a:t>Ağustos-Eylül </a:t>
                      </a:r>
                      <a:r>
                        <a:rPr lang="tr-TR" sz="1000" dirty="0" smtClean="0">
                          <a:latin typeface="+mn-lt"/>
                        </a:rPr>
                        <a:t>2020</a:t>
                      </a:r>
                      <a:endParaRPr lang="tr-TR" sz="1000" dirty="0">
                        <a:latin typeface="+mn-lt"/>
                        <a:ea typeface="Times New Roman"/>
                        <a:cs typeface="Arial" pitchFamily="34" charset="0"/>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88755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3706</TotalTime>
  <Words>358</Words>
  <Application>Microsoft Office PowerPoint</Application>
  <PresentationFormat>Ekran Gösterisi (4:3)</PresentationFormat>
  <Paragraphs>83</Paragraphs>
  <Slides>7</Slides>
  <Notes>1</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Kalabalık</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oby</dc:creator>
  <cp:lastModifiedBy>Selin OZKAN</cp:lastModifiedBy>
  <cp:revision>490</cp:revision>
  <cp:lastPrinted>1601-01-01T00:00:00Z</cp:lastPrinted>
  <dcterms:created xsi:type="dcterms:W3CDTF">1601-01-01T00:00:00Z</dcterms:created>
  <dcterms:modified xsi:type="dcterms:W3CDTF">2019-12-10T12:32:17Z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