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>
                <a:solidFill>
                  <a:srgbClr val="002060"/>
                </a:solidFill>
                <a:latin typeface="+mn-lt"/>
              </a:rPr>
              <a:t>202</a:t>
            </a:r>
            <a:r>
              <a:rPr lang="tr-TR" sz="2400" b="1" dirty="0">
                <a:solidFill>
                  <a:srgbClr val="002060"/>
                </a:solidFill>
              </a:rPr>
              <a:t>4</a:t>
            </a:r>
            <a:r>
              <a:rPr lang="tr-TR" sz="2400" b="1">
                <a:solidFill>
                  <a:srgbClr val="002060"/>
                </a:solidFill>
                <a:latin typeface="+mn-lt"/>
              </a:rPr>
              <a:t>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23236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10/06/2024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10/06/20</a:t>
                      </a:r>
                      <a:r>
                        <a:rPr lang="tr-TR" sz="1100" dirty="0">
                          <a:effectLst/>
                        </a:rPr>
                        <a:t>22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15/08/2024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15/08/20</a:t>
                      </a:r>
                      <a:r>
                        <a:rPr lang="tr-TR" sz="1100" dirty="0">
                          <a:effectLst/>
                        </a:rPr>
                        <a:t>22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01/06/2024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- 30/09/2024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01/06/20</a:t>
                      </a:r>
                      <a:r>
                        <a:rPr lang="tr-TR" sz="1100" dirty="0">
                          <a:effectLst/>
                        </a:rPr>
                        <a:t>22</a:t>
                      </a:r>
                      <a:r>
                        <a:rPr lang="en-GB" sz="1100" dirty="0">
                          <a:effectLst/>
                        </a:rPr>
                        <a:t> – </a:t>
                      </a:r>
                      <a:r>
                        <a:rPr lang="tr-TR" sz="1100" dirty="0">
                          <a:effectLst/>
                        </a:rPr>
                        <a:t>30</a:t>
                      </a:r>
                      <a:r>
                        <a:rPr lang="en-GB" sz="1100" dirty="0">
                          <a:effectLst/>
                        </a:rPr>
                        <a:t>/</a:t>
                      </a:r>
                      <a:r>
                        <a:rPr lang="tr-TR" sz="1100" dirty="0">
                          <a:effectLst/>
                        </a:rPr>
                        <a:t>09</a:t>
                      </a:r>
                      <a:r>
                        <a:rPr lang="en-GB" sz="1100" dirty="0">
                          <a:effectLst/>
                        </a:rPr>
                        <a:t>/20</a:t>
                      </a:r>
                      <a:r>
                        <a:rPr lang="tr-TR" sz="1100" dirty="0">
                          <a:effectLst/>
                        </a:rPr>
                        <a:t>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59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316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Melek Uzun (CULLINAN BELEK)</cp:lastModifiedBy>
  <cp:revision>4</cp:revision>
  <dcterms:created xsi:type="dcterms:W3CDTF">2021-04-29T09:04:24Z</dcterms:created>
  <dcterms:modified xsi:type="dcterms:W3CDTF">2023-11-23T09:57:01Z</dcterms:modified>
</cp:coreProperties>
</file>