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1" r:id="rId1"/>
  </p:sldMasterIdLst>
  <p:notesMasterIdLst>
    <p:notesMasterId r:id="rId3"/>
  </p:notesMasterIdLst>
  <p:handoutMasterIdLst>
    <p:handoutMasterId r:id="rId4"/>
  </p:handoutMasterIdLst>
  <p:sldIdLst>
    <p:sldId id="442" r:id="rId2"/>
  </p:sldIdLst>
  <p:sldSz cx="9144000" cy="6858000" type="screen4x3"/>
  <p:notesSz cx="6797675" cy="99298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DDED"/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2184" autoAdjust="0"/>
  </p:normalViewPr>
  <p:slideViewPr>
    <p:cSldViewPr snapToObjects="1">
      <p:cViewPr>
        <p:scale>
          <a:sx n="70" d="100"/>
          <a:sy n="70" d="100"/>
        </p:scale>
        <p:origin x="-17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3" d="100"/>
          <a:sy n="53" d="100"/>
        </p:scale>
        <p:origin x="-2868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6351" cy="496254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731" y="0"/>
            <a:ext cx="2946351" cy="496254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F44D1F3-05DD-4821-AD56-39C7A8B947F2}" type="datetimeFigureOut">
              <a:rPr lang="tr-TR"/>
              <a:pPr>
                <a:defRPr/>
              </a:pPr>
              <a:t>06.12.2022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3" y="9431976"/>
            <a:ext cx="2946351" cy="496253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731" y="9431976"/>
            <a:ext cx="2946351" cy="496253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52ECAD-A54A-4EB0-9CFF-69A7FBF40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396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6351" cy="496254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9731" y="0"/>
            <a:ext cx="2946351" cy="496254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pPr>
              <a:defRPr/>
            </a:pPr>
            <a:fld id="{60451BD8-E481-4123-AB1B-A3EA166D2298}" type="datetimeFigureOut">
              <a:rPr lang="tr-TR"/>
              <a:pPr>
                <a:defRPr/>
              </a:pPr>
              <a:t>06.12.2022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931" y="4716782"/>
            <a:ext cx="5437821" cy="4467861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3" y="9431976"/>
            <a:ext cx="2946351" cy="496253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9731" y="9431976"/>
            <a:ext cx="2946351" cy="496253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pPr>
              <a:defRPr/>
            </a:pPr>
            <a:fld id="{9312652C-EDC1-4F62-B3DC-A8B5ECA8D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873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CFEFE1-9497-40D6-B64E-127F5C5F5052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EB9AD7-D432-4B19-B9C0-B3F108136A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66CAB7-DD96-4C46-8A5C-CB05DF013225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4D74EC-4864-4C22-B468-FFF81EFA8D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9494DC-6467-4219-8D86-3E15D82F85E6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6BFBAA-A2A0-4D96-AA43-22AEEE418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F3A6DD-D8DB-46AD-9D17-2E6703E46540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D18B2C-E7BB-4F7E-ABD3-6DA98AB72B75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323A7D-B0FD-4E8C-9C88-9DFB8E2BFC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5094C4-A297-49D7-96F0-33CEAB06CFF1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7F1A69-DFD2-49C0-ABB3-B8B749E5AB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8CCF50-17B2-44C7-90DE-D9278420B168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6EFF64-E401-4C2D-B0F8-8FB7EB1D39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EDFC48-5CB6-4B63-BCB4-775D0153B25F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F9290F-EE52-472D-A8CF-0655121663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9812FB-9D78-4C4F-98D9-859B2D2047B2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95E8E5-0BFF-4152-9F88-90974256D3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F24582F-155F-4A2A-8631-58A2B563B4C6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BDF720-9785-42AD-8BAF-63B55038AC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187142-E5F4-4F39-9BDF-DFE8E9AD46B6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9458CA-6EAF-4C8D-9BF6-4CE6F47B3B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BF6FE3-3E44-4B55-92E6-C9654512C626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6E338-2473-4A60-9C96-6537E7AB8B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p:transition spd="med" advClick="0" advTm="3000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471159"/>
              </p:ext>
            </p:extLst>
          </p:nvPr>
        </p:nvGraphicFramePr>
        <p:xfrm>
          <a:off x="381000" y="1357028"/>
          <a:ext cx="8458200" cy="489664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49604"/>
                <a:gridCol w="1721239"/>
                <a:gridCol w="1229557"/>
                <a:gridCol w="5257800"/>
              </a:tblGrid>
              <a:tr h="6858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omic Sans MS" pitchFamily="66" charset="0"/>
                        </a:rPr>
                        <a:t>Etkinliğinin </a:t>
                      </a:r>
                      <a:r>
                        <a:rPr lang="tr-TR" sz="1200" b="1" dirty="0">
                          <a:latin typeface="Comic Sans MS" pitchFamily="66" charset="0"/>
                        </a:rPr>
                        <a:t>adı</a:t>
                      </a:r>
                      <a:endParaRPr lang="tr-TR" sz="12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omic Sans MS" pitchFamily="66" charset="0"/>
                        </a:rPr>
                        <a:t>Tarih</a:t>
                      </a:r>
                      <a:endParaRPr lang="tr-TR" sz="12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omic Sans MS" pitchFamily="66" charset="0"/>
                        </a:rPr>
                        <a:t>Etkinliğin İçeriği</a:t>
                      </a:r>
                      <a:endParaRPr lang="tr-TR" sz="12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3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1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Mavi Bayrak Eğitimi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Arial" pitchFamily="34" charset="0"/>
                        </a:rPr>
                        <a:t>Nisan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Arial" pitchFamily="34" charset="0"/>
                        </a:rPr>
                        <a:t>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30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itchFamily="18" charset="0"/>
                        </a:rPr>
                        <a:t>Halk Plajında görev alacak belediye personeline sezon öncesi</a:t>
                      </a:r>
                      <a:r>
                        <a:rPr kumimoji="0" lang="tr-TR" sz="1300" kern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itchFamily="18" charset="0"/>
                        </a:rPr>
                        <a:t> Mavi Bayrak Kriterleri hakkında bilgi verilecek.</a:t>
                      </a:r>
                      <a:endParaRPr kumimoji="0" lang="tr-TR" sz="1300" b="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914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2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Deniz Dibi Temizliği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Arial" pitchFamily="34" charset="0"/>
                        </a:rPr>
                        <a:t>Mayıs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Arial" pitchFamily="34" charset="0"/>
                        </a:rPr>
                        <a:t>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Denizlerimizin korunmasına dikkat çekmek amacıyla</a:t>
                      </a:r>
                      <a:r>
                        <a:rPr kumimoji="0" lang="tr-TR" sz="1400" kern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Deniz dibi temizliği etkinliği yapılacaktır.</a:t>
                      </a:r>
                      <a:endParaRPr kumimoji="0" lang="tr-TR" sz="14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848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3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Çevre Duyarlılığı</a:t>
                      </a:r>
                      <a:r>
                        <a:rPr lang="tr-TR" sz="1400" b="0" i="0" u="none" strike="noStrik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 Eğitimi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Haziran 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Dünya Çevre günü etkinlikleri kapsamında vatandaşlarımız öğrencilere çevre duyarlılığı aşılamak adına seminer verilecektir. Çevre duyarlılığına farkındalık</a:t>
                      </a:r>
                      <a:r>
                        <a:rPr kumimoji="0" lang="tr-TR" sz="1400" kern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etkinliği düzenlenecektir. </a:t>
                      </a:r>
                      <a:endParaRPr kumimoji="0" lang="tr-TR" sz="1400" kern="1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44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4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Katı</a:t>
                      </a:r>
                      <a:r>
                        <a:rPr lang="tr-TR" sz="1400" b="0" i="0" u="none" strike="noStrik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 Atık Depolama Alanına Teknik Gezi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Temmuz 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Öğrencilerle katı atık getirme</a:t>
                      </a:r>
                      <a:r>
                        <a:rPr kumimoji="0" lang="tr-TR" sz="1400" b="0" kern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merkezi projeleri düzenlenecektir. Atık d</a:t>
                      </a:r>
                      <a:r>
                        <a:rPr kumimoji="0" lang="tr-TR" sz="14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epolama alanına teknik gezi yapılacaktır.</a:t>
                      </a:r>
                      <a:endParaRPr kumimoji="0" lang="tr-TR" sz="1400" b="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834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5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Mavi Bayraklı Otellerle İşbirliği</a:t>
                      </a:r>
                      <a:endParaRPr lang="tr-TR" sz="1400" b="0" i="0" u="none" strike="noStrik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Ağustos</a:t>
                      </a:r>
                      <a:r>
                        <a:rPr lang="tr-TR" sz="14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Arial" pitchFamily="34" charset="0"/>
                        </a:rPr>
                        <a:t> 2023</a:t>
                      </a:r>
                      <a:endParaRPr lang="tr-TR" sz="14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kern="1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Mavi Bayrak sahibi otellerin katılımı ile  ambalaj atıkları çevre kirliliği etkinliği</a:t>
                      </a:r>
                      <a:r>
                        <a:rPr kumimoji="0" lang="tr-TR" sz="1400" b="0" kern="12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yapılacaktır. </a:t>
                      </a:r>
                      <a:endParaRPr kumimoji="0" lang="tr-TR" sz="1400" b="0" kern="1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2 Metin kutusu"/>
          <p:cNvSpPr txBox="1"/>
          <p:nvPr/>
        </p:nvSpPr>
        <p:spPr>
          <a:xfrm>
            <a:off x="1331640" y="609600"/>
            <a:ext cx="75075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000" b="1" dirty="0" smtClean="0">
                <a:solidFill>
                  <a:srgbClr val="002060"/>
                </a:solidFill>
                <a:latin typeface="+mj-lt"/>
              </a:rPr>
              <a:t>2023 </a:t>
            </a:r>
            <a:r>
              <a:rPr lang="tr-TR" sz="2000" b="1" dirty="0">
                <a:solidFill>
                  <a:srgbClr val="002060"/>
                </a:solidFill>
                <a:latin typeface="+mj-lt"/>
              </a:rPr>
              <a:t>YILINDA PLANLANAN ÇEVRE EĞİTİM ETKİNLİKLERİ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2861"/>
            <a:ext cx="6889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 descr="MARMARİS BELEDİYESİ LOGO ile ilgili g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99561" y="6021288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6404</TotalTime>
  <Words>119</Words>
  <Application>Microsoft Office PowerPoint</Application>
  <PresentationFormat>Ekran Gösterisi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Kalabalık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Eda</cp:lastModifiedBy>
  <cp:revision>606</cp:revision>
  <cp:lastPrinted>2022-11-15T06:19:15Z</cp:lastPrinted>
  <dcterms:created xsi:type="dcterms:W3CDTF">1601-01-01T00:00:00Z</dcterms:created>
  <dcterms:modified xsi:type="dcterms:W3CDTF">2022-12-06T10:39:11Z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