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392" autoAdjust="0"/>
  </p:normalViewPr>
  <p:slideViewPr>
    <p:cSldViewPr>
      <p:cViewPr varScale="1">
        <p:scale>
          <a:sx n="109" d="100"/>
          <a:sy n="109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22.11.2023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7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22.11.2023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22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0196"/>
              </p:ext>
            </p:extLst>
          </p:nvPr>
        </p:nvGraphicFramePr>
        <p:xfrm>
          <a:off x="381000" y="1219200"/>
          <a:ext cx="8479202" cy="4545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>
                        <a:buSzPct val="65000"/>
                        <a:buFont typeface="Wingdings 3" pitchFamily="18" charset="2"/>
                        <a:buNone/>
                      </a:pPr>
                      <a:r>
                        <a:rPr lang="tr-TR" sz="1000" dirty="0" smtClean="0">
                          <a:latin typeface="Calibri" panose="020F0502020204030204" pitchFamily="34" charset="0"/>
                        </a:rPr>
                        <a:t>     Daha</a:t>
                      </a:r>
                      <a:r>
                        <a:rPr lang="tr-TR" sz="1000" baseline="0" dirty="0" smtClean="0">
                          <a:latin typeface="Calibri" panose="020F0502020204030204" pitchFamily="34" charset="0"/>
                        </a:rPr>
                        <a:t> Temiz bir dünya</a:t>
                      </a:r>
                      <a:endParaRPr lang="tr-TR" sz="10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+mn-lt"/>
                          <a:cs typeface="+mn-cs"/>
                        </a:rPr>
                        <a:t>Çalışanlar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+mn-cs"/>
                        </a:rPr>
                        <a:t> ve yöneticiler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vb.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smtClean="0"/>
                        <a:t>A </a:t>
                      </a:r>
                      <a:r>
                        <a:rPr lang="tr-TR" sz="1000" dirty="0" err="1" smtClean="0"/>
                        <a:t>cleaner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world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err="1" smtClean="0"/>
                        <a:t>Employees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managers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Satıl alımlarda çevrenin önemi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Çalışanlar ve yöneticiler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smtClean="0"/>
                        <a:t>Environment in </a:t>
                      </a:r>
                      <a:r>
                        <a:rPr lang="tr-TR" sz="1000" dirty="0" err="1" smtClean="0"/>
                        <a:t>purchases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dirty="0" err="1" smtClean="0"/>
                        <a:t>Employees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managers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May-</a:t>
                      </a: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Dünya çevre günü Bodrum Turizm meslek lisesi ile çevre temizliği farkındalığı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Öğrenciler Otel çalışanları ve yöneticiler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Dünya Çevre günün etkinlik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>World Environment Day, environmental cleanliness awareness with </a:t>
                      </a:r>
                      <a:r>
                        <a:rPr lang="en-US" sz="1000" dirty="0" err="1" smtClean="0"/>
                        <a:t>Bodrum</a:t>
                      </a:r>
                      <a:r>
                        <a:rPr lang="en-US" sz="1000" dirty="0" smtClean="0"/>
                        <a:t> Tourism Vocational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 smtClean="0"/>
                        <a:t>Students Hotel employees and managers</a:t>
                      </a:r>
                      <a:r>
                        <a:rPr lang="tr-TR" sz="1000" u="none" strike="noStrike" dirty="0" smtClean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World </a:t>
                      </a:r>
                      <a:r>
                        <a:rPr lang="tr-TR" sz="1000" dirty="0" err="1" smtClean="0"/>
                        <a:t>environment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day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event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August-Septemb.2024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3159125" y="5750062"/>
            <a:ext cx="5562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BODRUM / BARDAKÇI KOYU BÖLGESİ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</a:t>
            </a:r>
            <a:r>
              <a:rPr lang="tr-TR" sz="1000" b="1" dirty="0" smtClean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PRİVE HOTELS YÖNETİCİLERİ VE ÜST YÖNETİM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262"/>
            <a:ext cx="2567527" cy="541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2336</TotalTime>
  <Words>253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Sinan Dokay</cp:lastModifiedBy>
  <cp:revision>267</cp:revision>
  <cp:lastPrinted>1601-01-01T00:00:00Z</cp:lastPrinted>
  <dcterms:created xsi:type="dcterms:W3CDTF">1601-01-01T00:00:00Z</dcterms:created>
  <dcterms:modified xsi:type="dcterms:W3CDTF">2023-11-22T07:28:40Z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