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7" r:id="rId1"/>
  </p:sldMasterIdLst>
  <p:notesMasterIdLst>
    <p:notesMasterId r:id="rId3"/>
  </p:notesMasterIdLst>
  <p:sldIdLst>
    <p:sldId id="420" r:id="rId2"/>
  </p:sldIdLst>
  <p:sldSz cx="9906000" cy="6858000" type="A4"/>
  <p:notesSz cx="6797675" cy="99298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8553" autoAdjust="0"/>
    <p:restoredTop sz="99763" autoAdjust="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96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6"/>
          </a:xfrm>
          <a:prstGeom prst="rect">
            <a:avLst/>
          </a:prstGeom>
        </p:spPr>
        <p:txBody>
          <a:bodyPr vert="horz" lIns="90711" tIns="45356" rIns="90711" bIns="45356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216"/>
          </a:xfrm>
          <a:prstGeom prst="rect">
            <a:avLst/>
          </a:prstGeom>
        </p:spPr>
        <p:txBody>
          <a:bodyPr vert="horz" lIns="90711" tIns="45356" rIns="90711" bIns="45356" rtlCol="0"/>
          <a:lstStyle>
            <a:lvl1pPr algn="r">
              <a:defRPr sz="1200"/>
            </a:lvl1pPr>
          </a:lstStyle>
          <a:p>
            <a:fld id="{4E80808E-3841-4DDC-8A92-3349F219C2A0}" type="datetimeFigureOut">
              <a:rPr lang="tr-TR" smtClean="0"/>
              <a:pPr/>
              <a:t>7.11.2023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11" tIns="45356" rIns="90711" bIns="45356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8726"/>
            <a:ext cx="5438140" cy="3909863"/>
          </a:xfrm>
          <a:prstGeom prst="rect">
            <a:avLst/>
          </a:prstGeom>
        </p:spPr>
        <p:txBody>
          <a:bodyPr vert="horz" lIns="90711" tIns="45356" rIns="90711" bIns="45356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31603"/>
            <a:ext cx="2945659" cy="498215"/>
          </a:xfrm>
          <a:prstGeom prst="rect">
            <a:avLst/>
          </a:prstGeom>
        </p:spPr>
        <p:txBody>
          <a:bodyPr vert="horz" lIns="90711" tIns="45356" rIns="90711" bIns="45356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4" y="9431603"/>
            <a:ext cx="2945659" cy="498215"/>
          </a:xfrm>
          <a:prstGeom prst="rect">
            <a:avLst/>
          </a:prstGeom>
        </p:spPr>
        <p:txBody>
          <a:bodyPr vert="horz" lIns="90711" tIns="45356" rIns="90711" bIns="45356" rtlCol="0" anchor="b"/>
          <a:lstStyle>
            <a:lvl1pPr algn="r">
              <a:defRPr sz="1200"/>
            </a:lvl1pPr>
          </a:lstStyle>
          <a:p>
            <a:fld id="{8791BC58-FE79-4FE6-A4A0-9049CFA69EA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8889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79488" y="1241425"/>
            <a:ext cx="4838700" cy="3351213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BC58-FE79-4FE6-A4A0-9049CFA69EA6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0646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9906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492" y="2404534"/>
            <a:ext cx="63106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492" y="4050834"/>
            <a:ext cx="63106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7.11.2023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522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609600"/>
            <a:ext cx="6984793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470400"/>
            <a:ext cx="6984793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7.11.2023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13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709" y="609600"/>
            <a:ext cx="657648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9988" y="3632200"/>
            <a:ext cx="586992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470400"/>
            <a:ext cx="6984793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7.11.2023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440269" y="790378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25571" y="2886556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8020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1931988"/>
            <a:ext cx="6984793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7.11.2023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6932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709" y="609600"/>
            <a:ext cx="657648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0332" y="4013200"/>
            <a:ext cx="6984794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7.11.2023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440269" y="790378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25571" y="2886556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7800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2" y="609600"/>
            <a:ext cx="697791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0332" y="4013200"/>
            <a:ext cx="6984794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7.11.2023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9682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7.11.2023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064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3735" y="609600"/>
            <a:ext cx="1060104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0335" y="609600"/>
            <a:ext cx="5736372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7.11.2023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694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7.11.2023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168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2700868"/>
            <a:ext cx="6984793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7.11.2023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92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335" y="2160589"/>
            <a:ext cx="3399528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5600" y="2160590"/>
            <a:ext cx="3399528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7.11.2023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397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043" y="2160983"/>
            <a:ext cx="34008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43" y="2737246"/>
            <a:ext cx="3400819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34311" y="2160983"/>
            <a:ext cx="340081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34312" y="2737246"/>
            <a:ext cx="3400814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7.11.2023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94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609600"/>
            <a:ext cx="6984793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7.11.2023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49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7.11.2023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554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1498604"/>
            <a:ext cx="3131804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875" y="514925"/>
            <a:ext cx="3667252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0334" y="2777069"/>
            <a:ext cx="313180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7.11.2023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977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4800600"/>
            <a:ext cx="698479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0334" y="609600"/>
            <a:ext cx="6984793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0334" y="5367338"/>
            <a:ext cx="6984792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7.11.2023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042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9906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334" y="609600"/>
            <a:ext cx="698479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4" y="2160590"/>
            <a:ext cx="6984793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4171" y="6041363"/>
            <a:ext cx="740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2C2FB-9145-4830-95E9-EE012CCFB516}" type="datetimeFigureOut">
              <a:rPr lang="tr-TR" smtClean="0"/>
              <a:pPr/>
              <a:t>7.11.2023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0334" y="6041363"/>
            <a:ext cx="51168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9914" y="6041363"/>
            <a:ext cx="555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076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  <p:sldLayoutId id="2147484029" r:id="rId12"/>
    <p:sldLayoutId id="2147484030" r:id="rId13"/>
    <p:sldLayoutId id="2147484031" r:id="rId14"/>
    <p:sldLayoutId id="2147484032" r:id="rId15"/>
    <p:sldLayoutId id="214748403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32209" y="320401"/>
            <a:ext cx="8363164" cy="441789"/>
          </a:xfrm>
        </p:spPr>
        <p:txBody>
          <a:bodyPr>
            <a:noAutofit/>
          </a:bodyPr>
          <a:lstStyle/>
          <a:p>
            <a:pPr algn="ctr"/>
            <a:r>
              <a:rPr lang="tr-TR" sz="1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2024 </a:t>
            </a:r>
            <a:r>
              <a:rPr lang="tr-TR" sz="1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YILINDA </a:t>
            </a:r>
            <a:r>
              <a:rPr lang="tr-TR" sz="1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GERÇEKLEŞTİRİLMESİ PLANLANAN </a:t>
            </a:r>
            <a:r>
              <a:rPr lang="tr-TR" sz="1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ÇEVRE EĞİTİM ETKİNLİKLERİ</a:t>
            </a:r>
            <a:r>
              <a:rPr lang="tr-TR" sz="1800" dirty="0"/>
              <a:t/>
            </a:r>
            <a:br>
              <a:rPr lang="tr-TR" sz="1800" dirty="0"/>
            </a:br>
            <a:endParaRPr lang="tr-TR" sz="1800" dirty="0">
              <a:latin typeface="Calibri" panose="020F050202020403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99533" y="5810930"/>
            <a:ext cx="8582820" cy="640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890" dirty="0" smtClean="0">
                <a:latin typeface="Calibri" panose="020F0502020204030204" pitchFamily="34" charset="0"/>
              </a:rPr>
              <a:t> </a:t>
            </a:r>
            <a:r>
              <a:rPr lang="tr-TR" sz="890" b="1" dirty="0">
                <a:latin typeface="Calibri" panose="020F0502020204030204" pitchFamily="34" charset="0"/>
              </a:rPr>
              <a:t>ETKİNLİKLERİN HİTAP ETTİĞİ BÖLGE: </a:t>
            </a:r>
            <a:r>
              <a:rPr lang="tr-TR" sz="890" dirty="0">
                <a:latin typeface="Calibri" panose="020F0502020204030204" pitchFamily="34" charset="0"/>
              </a:rPr>
              <a:t>Muratpaşa </a:t>
            </a:r>
          </a:p>
          <a:p>
            <a:r>
              <a:rPr lang="tr-TR" sz="890" dirty="0">
                <a:latin typeface="Calibri" panose="020F0502020204030204" pitchFamily="34" charset="0"/>
              </a:rPr>
              <a:t>( REGION OF ACTIVITES ) </a:t>
            </a:r>
          </a:p>
          <a:p>
            <a:r>
              <a:rPr lang="tr-TR" sz="890" b="1" dirty="0">
                <a:latin typeface="Calibri" panose="020F0502020204030204" pitchFamily="34" charset="0"/>
              </a:rPr>
              <a:t>ETKİNLİKLERİ ORGANİZE EDEN BELEDİYE-DERNEK VEYA İŞLETME : </a:t>
            </a:r>
            <a:r>
              <a:rPr lang="tr-TR" sz="890" b="1" dirty="0" err="1" smtClean="0">
                <a:latin typeface="Calibri" panose="020F0502020204030204" pitchFamily="34" charset="0"/>
              </a:rPr>
              <a:t>Miracle</a:t>
            </a:r>
            <a:r>
              <a:rPr lang="tr-TR" sz="890" b="1" dirty="0" smtClean="0">
                <a:latin typeface="Calibri" panose="020F0502020204030204" pitchFamily="34" charset="0"/>
              </a:rPr>
              <a:t> </a:t>
            </a:r>
            <a:r>
              <a:rPr lang="tr-TR" sz="890" b="1" dirty="0" err="1" smtClean="0">
                <a:latin typeface="Calibri" panose="020F0502020204030204" pitchFamily="34" charset="0"/>
              </a:rPr>
              <a:t>Resort</a:t>
            </a:r>
            <a:r>
              <a:rPr lang="tr-TR" sz="890" b="1" dirty="0" smtClean="0">
                <a:latin typeface="Calibri" panose="020F0502020204030204" pitchFamily="34" charset="0"/>
              </a:rPr>
              <a:t> Hotel</a:t>
            </a:r>
            <a:endParaRPr lang="tr-TR" sz="890" dirty="0">
              <a:latin typeface="Calibri" panose="020F0502020204030204" pitchFamily="34" charset="0"/>
            </a:endParaRPr>
          </a:p>
          <a:p>
            <a:r>
              <a:rPr lang="tr-TR" sz="890" dirty="0">
                <a:latin typeface="Calibri" panose="020F0502020204030204" pitchFamily="34" charset="0"/>
              </a:rPr>
              <a:t>( ACTIVITIES ORGANIZED BY </a:t>
            </a:r>
            <a:r>
              <a:rPr lang="tr-TR" sz="890" dirty="0" smtClean="0">
                <a:latin typeface="Calibri" panose="020F0502020204030204" pitchFamily="34" charset="0"/>
              </a:rPr>
              <a:t>)</a:t>
            </a:r>
            <a:endParaRPr lang="tr-TR" sz="89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924616"/>
              </p:ext>
            </p:extLst>
          </p:nvPr>
        </p:nvGraphicFramePr>
        <p:xfrm>
          <a:off x="499532" y="762190"/>
          <a:ext cx="8775099" cy="5048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113"/>
                <a:gridCol w="1067113"/>
                <a:gridCol w="1067113"/>
                <a:gridCol w="1067113"/>
                <a:gridCol w="238195"/>
                <a:gridCol w="1067113"/>
                <a:gridCol w="1067113"/>
                <a:gridCol w="1067113"/>
                <a:gridCol w="1067113"/>
              </a:tblGrid>
              <a:tr h="476602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 dirty="0">
                          <a:effectLst/>
                        </a:rPr>
                        <a:t>ETKİNLİK ADI / KATEGORİSİ</a:t>
                      </a:r>
                      <a:endParaRPr lang="tr-TR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HEDEF GRUP</a:t>
                      </a:r>
                      <a:endParaRPr lang="tr-T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ETKİNLİK AMACI VE İÇERİĞİ</a:t>
                      </a:r>
                      <a:endParaRPr lang="tr-T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TARİH</a:t>
                      </a:r>
                      <a:endParaRPr lang="tr-T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 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ACTIVITY NAME / CATEGORY </a:t>
                      </a:r>
                      <a:endParaRPr lang="tr-T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TARGET GROUP</a:t>
                      </a:r>
                      <a:endParaRPr lang="tr-T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ACTIVITY NAME AND CONTENT </a:t>
                      </a:r>
                      <a:endParaRPr lang="tr-T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 DATE </a:t>
                      </a:r>
                      <a:endParaRPr lang="tr-TR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</a:tr>
              <a:tr h="840729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Çevre ve Sıfır Atık Eğitimleri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Tüm otel çalışanları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Çevre Bilincinin Arttırılması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Tüm yıl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Environmental and Zero Waste  Educations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Workers at our Hotel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Increase the Environmental Awareness and Recycling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 dirty="0" smtClean="0">
                          <a:effectLst/>
                        </a:rPr>
                        <a:t>2024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</a:tr>
              <a:tr h="840729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Geri Dönüşüm Malzemelerden Oyuncak Yapımı 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Otel Misafirleri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Çevre ve Ekolojik Yaşam Bilincinin Oluşturulması Ve Arttırılması 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Tüm Yıl 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2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Making Toys from Recycled Materials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Hotel Guests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Increase The Environmental And Ecologic Life Awareness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 dirty="0" smtClean="0">
                          <a:effectLst/>
                        </a:rPr>
                        <a:t>2024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</a:tr>
              <a:tr h="1024975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Çevre ve Ekolojik Yaşam İle İlgili Belgesel ve Film Gösterimleri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Otel Misafirleri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Doğanın Korunması ve Çevre Sorunlarına Dikkat Çekilmesi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Tüm Yıl 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3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Documentary Movies About Environment And Ecology Life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Hotel Guests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Protection The Environment  and Take Attention to Environmental Pollution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 dirty="0" smtClean="0">
                          <a:effectLst/>
                        </a:rPr>
                        <a:t>2024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</a:tr>
              <a:tr h="840729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Ağaç dikimi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Otel Misafirleri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Ekolojik Yaşam Bilincinin oluşturulması ve Arttırılması 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Tüm Yıl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4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Tree planting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Hotel Guests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Increase the Environmental and Ecologic Life Awareness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 dirty="0" smtClean="0">
                          <a:effectLst/>
                        </a:rPr>
                        <a:t>2024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</a:tr>
              <a:tr h="1024975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Dünya Çocuk Günü</a:t>
                      </a:r>
                      <a:br>
                        <a:rPr lang="tr-TR" sz="1100" u="none" strike="noStrike">
                          <a:effectLst/>
                        </a:rPr>
                      </a:br>
                      <a:r>
                        <a:rPr lang="tr-TR" sz="1100" u="none" strike="noStrike">
                          <a:effectLst/>
                        </a:rPr>
                        <a:t>Etkinlikleri 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Otel Misafirleri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Doğanın Korunması ve Çevre Sorunlarına Dikkat Çekilmesi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Tüm Yıl 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World Children's Day Events</a:t>
                      </a:r>
                      <a:br>
                        <a:rPr lang="tr-TR" sz="1100" u="none" strike="noStrike">
                          <a:effectLst/>
                        </a:rPr>
                      </a:b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>
                          <a:effectLst/>
                        </a:rPr>
                        <a:t>Hotel Guests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Protection The Environment  and Take Attention to Environmental Pollution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u="none" strike="noStrike" smtClean="0">
                          <a:effectLst/>
                        </a:rPr>
                        <a:t>2024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0" marR="4550" marT="45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79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istal">
  <a:themeElements>
    <a:clrScheme name="Kristal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ristal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31944</TotalTime>
  <Words>218</Words>
  <Application>Microsoft Office PowerPoint</Application>
  <PresentationFormat>A4 Kağıt (210x297 mm)</PresentationFormat>
  <Paragraphs>60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 3</vt:lpstr>
      <vt:lpstr>Kristal</vt:lpstr>
      <vt:lpstr>2024 YILINDA GERÇEKLEŞTİRİLMESİ PLANLANAN ÇEVRE EĞİTİM ETKİNLİKLERİ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Hale ERGIN FIRAT</dc:creator>
  <cp:lastModifiedBy>iclal koyuncu</cp:lastModifiedBy>
  <cp:revision>2032</cp:revision>
  <cp:lastPrinted>2022-11-22T09:40:56Z</cp:lastPrinted>
  <dcterms:created xsi:type="dcterms:W3CDTF">2015-08-11T08:22:24Z</dcterms:created>
  <dcterms:modified xsi:type="dcterms:W3CDTF">2023-11-07T12:32:22Z</dcterms:modified>
</cp:coreProperties>
</file>