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4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0C0C270-A33D-42E1-B375-EC66B36FF00F}" type="datetimeFigureOut">
              <a:rPr lang="tr-TR" smtClean="0"/>
              <a:t>24.06.2013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2712645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C0C270-A33D-42E1-B375-EC66B36FF00F}" type="datetimeFigureOut">
              <a:rPr lang="tr-TR" smtClean="0"/>
              <a:t>24.06.2013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74306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C0C270-A33D-42E1-B375-EC66B36FF00F}" type="datetimeFigureOut">
              <a:rPr lang="tr-TR" smtClean="0"/>
              <a:t>24.06.2013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2118627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C0C270-A33D-42E1-B375-EC66B36FF00F}" type="datetimeFigureOut">
              <a:rPr lang="tr-TR" smtClean="0"/>
              <a:t>24.06.2013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2855581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0C0C270-A33D-42E1-B375-EC66B36FF00F}" type="datetimeFigureOut">
              <a:rPr lang="tr-TR" smtClean="0"/>
              <a:t>24.06.2013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3467655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0C0C270-A33D-42E1-B375-EC66B36FF00F}" type="datetimeFigureOut">
              <a:rPr lang="tr-TR" smtClean="0"/>
              <a:t>24.06.2013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1673253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0C0C270-A33D-42E1-B375-EC66B36FF00F}" type="datetimeFigureOut">
              <a:rPr lang="tr-TR" smtClean="0"/>
              <a:t>24.06.2013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322846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0C0C270-A33D-42E1-B375-EC66B36FF00F}" type="datetimeFigureOut">
              <a:rPr lang="tr-TR" smtClean="0"/>
              <a:t>24.06.2013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3890923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0C0C270-A33D-42E1-B375-EC66B36FF00F}" type="datetimeFigureOut">
              <a:rPr lang="tr-TR" smtClean="0"/>
              <a:t>24.06.2013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58989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C0C270-A33D-42E1-B375-EC66B36FF00F}" type="datetimeFigureOut">
              <a:rPr lang="tr-TR" smtClean="0"/>
              <a:t>24.06.2013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3865187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C0C270-A33D-42E1-B375-EC66B36FF00F}" type="datetimeFigureOut">
              <a:rPr lang="tr-TR" smtClean="0"/>
              <a:t>24.06.2013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66EA7A-0976-4FBD-B6E5-A1D4C150C041}" type="slidenum">
              <a:rPr lang="tr-TR" smtClean="0"/>
              <a:t>‹#›</a:t>
            </a:fld>
            <a:endParaRPr lang="tr-TR"/>
          </a:p>
        </p:txBody>
      </p:sp>
    </p:spTree>
    <p:extLst>
      <p:ext uri="{BB962C8B-B14F-4D97-AF65-F5344CB8AC3E}">
        <p14:creationId xmlns:p14="http://schemas.microsoft.com/office/powerpoint/2010/main" val="309345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0C270-A33D-42E1-B375-EC66B36FF00F}" type="datetimeFigureOut">
              <a:rPr lang="tr-TR" smtClean="0"/>
              <a:t>24.06.2013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6EA7A-0976-4FBD-B6E5-A1D4C150C041}" type="slidenum">
              <a:rPr lang="tr-TR" smtClean="0"/>
              <a:t>‹#›</a:t>
            </a:fld>
            <a:endParaRPr lang="tr-TR"/>
          </a:p>
        </p:txBody>
      </p:sp>
    </p:spTree>
    <p:extLst>
      <p:ext uri="{BB962C8B-B14F-4D97-AF65-F5344CB8AC3E}">
        <p14:creationId xmlns:p14="http://schemas.microsoft.com/office/powerpoint/2010/main" val="2189796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a:xfrm>
            <a:off x="250825" y="260350"/>
            <a:ext cx="2674938" cy="635000"/>
          </a:xfrm>
        </p:spPr>
        <p:txBody>
          <a:bodyPr>
            <a:normAutofit fontScale="90000"/>
          </a:bodyPr>
          <a:lstStyle/>
          <a:p>
            <a:pPr algn="l" eaLnBrk="1" hangingPunct="1"/>
            <a:r>
              <a:rPr lang="tr-TR" sz="2000" smtClean="0"/>
              <a:t/>
            </a:r>
            <a:br>
              <a:rPr lang="tr-TR" sz="2000" smtClean="0"/>
            </a:br>
            <a:endParaRPr lang="tr-TR" sz="2000" smtClean="0"/>
          </a:p>
        </p:txBody>
      </p:sp>
      <p:sp>
        <p:nvSpPr>
          <p:cNvPr id="10" name="9 Akış Çizelgesi: İşlem"/>
          <p:cNvSpPr/>
          <p:nvPr/>
        </p:nvSpPr>
        <p:spPr>
          <a:xfrm>
            <a:off x="251520" y="836712"/>
            <a:ext cx="5760640" cy="2808312"/>
          </a:xfrm>
          <a:prstGeom prst="flowChartProcess">
            <a:avLst/>
          </a:prstGeom>
          <a:solidFill>
            <a:schemeClr val="accent4">
              <a:lumMod val="40000"/>
              <a:lumOff val="6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tr-TR" sz="1500" dirty="0" smtClean="0">
                <a:solidFill>
                  <a:schemeClr val="tx1"/>
                </a:solidFill>
              </a:rPr>
              <a:t>Karaburun </a:t>
            </a:r>
            <a:r>
              <a:rPr lang="tr-TR" sz="1500" dirty="0">
                <a:solidFill>
                  <a:schemeClr val="tx1"/>
                </a:solidFill>
              </a:rPr>
              <a:t>Yarımadası’nın kuzeyi, Türkiye’nin hemen hemen bütün nergis çiçeklerinin geldiği yer. Bu çiçek, aralık ve ocak aylarında açıyor. Karaburun’un köylerinin en büyük hatta neredeyse tek geçim kaynağı. Normalde kendiliğinden biten bir çiçek. Ama Karaburun’da planlı bir şekilde yetiştiriciliği yapılıyor. Nergis soğanlı bir çiçek. 3-4 yılda bir soğanlar sökülüyor, hastalıklı olanlar ayıklanıyor ve yeniden ekiliyor. Ağustos ayından itibaren yağmurlama yöntemiyle sulanıyor. Buna “yaş nergis” deniyor. Kasım sonunda açmaya başlıyor. Bir de “kuru nergis” var. Bu doğada kendiliğinden çıkıyor. Yaş nergise göre geç açıyor. Yağmura göre zamanını kendi tayin ediyor. Ve tabii ki kokusu yetiştirme nergise göre kat be kat daha güzel oluyor.</a:t>
            </a:r>
          </a:p>
        </p:txBody>
      </p:sp>
      <p:sp>
        <p:nvSpPr>
          <p:cNvPr id="11" name="10 Akış Çizelgesi: İşlem"/>
          <p:cNvSpPr/>
          <p:nvPr/>
        </p:nvSpPr>
        <p:spPr>
          <a:xfrm>
            <a:off x="251520" y="3789040"/>
            <a:ext cx="5760640" cy="2808312"/>
          </a:xfrm>
          <a:prstGeom prst="flowChartProcess">
            <a:avLst/>
          </a:prstGeom>
          <a:solidFill>
            <a:schemeClr val="accent4">
              <a:lumMod val="40000"/>
              <a:lumOff val="6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endParaRPr lang="tr-TR" b="1" u="sng" dirty="0">
              <a:solidFill>
                <a:schemeClr val="tx1"/>
              </a:solidFill>
            </a:endParaRPr>
          </a:p>
        </p:txBody>
      </p:sp>
      <p:sp>
        <p:nvSpPr>
          <p:cNvPr id="12" name="11 Akış Çizelgesi: İşlem"/>
          <p:cNvSpPr/>
          <p:nvPr/>
        </p:nvSpPr>
        <p:spPr>
          <a:xfrm>
            <a:off x="251520" y="224880"/>
            <a:ext cx="5760640" cy="467816"/>
          </a:xfrm>
          <a:prstGeom prst="flowChartProcess">
            <a:avLst/>
          </a:prstGeom>
          <a:solidFill>
            <a:schemeClr val="accent4">
              <a:lumMod val="40000"/>
              <a:lumOff val="6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600" b="1" dirty="0" smtClean="0">
                <a:solidFill>
                  <a:schemeClr val="tx1"/>
                </a:solidFill>
              </a:rPr>
              <a:t>Karaburun Nergisleri</a:t>
            </a:r>
            <a:endParaRPr lang="tr-TR" sz="1600" b="1" dirty="0">
              <a:solidFill>
                <a:schemeClr val="tx1"/>
              </a:solidFill>
            </a:endParaRPr>
          </a:p>
        </p:txBody>
      </p:sp>
      <p:pic>
        <p:nvPicPr>
          <p:cNvPr id="17410" name="Picture 2" descr="C:\Users\user\Desktop\nerg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750668" y="1954188"/>
            <a:ext cx="5619750" cy="2952750"/>
          </a:xfrm>
          <a:prstGeom prst="rect">
            <a:avLst/>
          </a:prstGeom>
          <a:noFill/>
          <a:extLst>
            <a:ext uri="{909E8E84-426E-40DD-AFC4-6F175D3DCCD1}">
              <a14:hiddenFill xmlns:a14="http://schemas.microsoft.com/office/drawing/2010/main">
                <a:solidFill>
                  <a:srgbClr val="FFFFFF"/>
                </a:solidFill>
              </a14:hiddenFill>
            </a:ext>
          </a:extLst>
        </p:spPr>
      </p:pic>
      <p:pic>
        <p:nvPicPr>
          <p:cNvPr id="17411" name="Picture 3"/>
          <p:cNvPicPr>
            <a:picLocks noChangeAspect="1" noChangeArrowheads="1"/>
          </p:cNvPicPr>
          <p:nvPr/>
        </p:nvPicPr>
        <p:blipFill>
          <a:blip r:embed="rId3">
            <a:duotone>
              <a:prstClr val="black"/>
              <a:schemeClr val="accent4">
                <a:tint val="45000"/>
                <a:satMod val="400000"/>
              </a:schemeClr>
            </a:duotone>
            <a:extLst>
              <a:ext uri="{BEBA8EAE-BF5A-486C-A8C5-ECC9F3942E4B}">
                <a14:imgProps xmlns:a14="http://schemas.microsoft.com/office/drawing/2010/main">
                  <a14:imgLayer r:embed="rId4">
                    <a14:imgEffect>
                      <a14:sharpenSoften amount="50000"/>
                    </a14:imgEffect>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341784" y="3861048"/>
            <a:ext cx="5580112"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6139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Words>
  <Application>Microsoft Office PowerPoint</Application>
  <PresentationFormat>Ekran Gösterisi (4:3)</PresentationFormat>
  <Paragraphs>3</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2</cp:revision>
  <dcterms:created xsi:type="dcterms:W3CDTF">2013-06-23T23:54:10Z</dcterms:created>
  <dcterms:modified xsi:type="dcterms:W3CDTF">2013-06-23T23:56:02Z</dcterms:modified>
</cp:coreProperties>
</file>