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88163" cy="1002188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4564" autoAdjust="0"/>
    <p:restoredTop sz="99824" autoAdjust="0"/>
  </p:normalViewPr>
  <p:slideViewPr>
    <p:cSldViewPr>
      <p:cViewPr varScale="1">
        <p:scale>
          <a:sx n="89" d="100"/>
          <a:sy n="89" d="100"/>
        </p:scale>
        <p:origin x="179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49144"/>
              </p:ext>
            </p:extLst>
          </p:nvPr>
        </p:nvGraphicFramePr>
        <p:xfrm>
          <a:off x="323528" y="0"/>
          <a:ext cx="8568950" cy="679500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0039"/>
                <a:gridCol w="1008113"/>
                <a:gridCol w="83064"/>
                <a:gridCol w="933531"/>
                <a:gridCol w="848664"/>
                <a:gridCol w="150965"/>
                <a:gridCol w="784688"/>
                <a:gridCol w="79408"/>
                <a:gridCol w="132758"/>
                <a:gridCol w="299955"/>
                <a:gridCol w="983651"/>
                <a:gridCol w="959900"/>
                <a:gridCol w="936104"/>
                <a:gridCol w="1008110"/>
              </a:tblGrid>
              <a:tr h="34137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37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56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Hedef grup ve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yeri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Aktivitenin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amacı ve içeriği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Name of the 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Target 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Place of the 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Date of the 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5834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DENİZ TEMİZ </a:t>
                      </a:r>
                    </a:p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DERNEĞİ İLE PLAJ TEMİZLİĞİ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ÖĞRENCİLER,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YÖRE HALKI, UZUNKUM PLAJI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ÇEVRENİN ÖNEMİ VE HAYATIMIZDAKİ YERİNİN ANLATILMASI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MAYIS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BEACH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CLEANİNG WİTH TURMEPA ASSOCİATİON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STUDENTS, LOCAL PEOPLE,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AT UZUNKUM BEACH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EXPLANATİON OF THE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İMPORTANCE OF ENVİROMENT AND İTS MEANİNG İN OUR LİFE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000" dirty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23228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DÜNYA CEVRE GÜNÜ PLANI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YÖRE HALKI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ÖĞRINCİLER,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OKULLAR , BELEDİYE KÜLTÜR MERKEZİ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ÇEVRE TEMİZLİLİĞİ BİLİNCİNİN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OLUŞMASINA KATKI SAĞLAMAK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000" dirty="0" smtClean="0"/>
                        <a:t>HAZİRAN </a:t>
                      </a:r>
                      <a:r>
                        <a:rPr lang="tr-TR" sz="1000" dirty="0" smtClean="0"/>
                        <a:t>2022</a:t>
                      </a:r>
                      <a:endParaRPr lang="tr-TR" sz="1000" dirty="0"/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WORLD ENVİRONMENT DAY PANEL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STUDENTS, LOCAL PEOPLE,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MUNİCİPALİTY CONFERENSA CENTER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CONTRİBUTE TO THE ENVİRONMENTAL AWARENESS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JUNE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09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AMBALAJ ATIKLARININ KAYNAĞINDA TOPLANMASININ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ÖNEMİ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000" smtClean="0"/>
                        <a:t>HALK, ÖĞRENCİLER</a:t>
                      </a:r>
                      <a:r>
                        <a:rPr lang="tr-TR" sz="1000" baseline="0" smtClean="0"/>
                        <a:t> OKULLAR VE EVLER</a:t>
                      </a:r>
                      <a:r>
                        <a:rPr lang="tr-TR" sz="1000" smtClean="0"/>
                        <a:t> </a:t>
                      </a:r>
                      <a:endParaRPr lang="tr-TR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ÇEVRE TEMİZLİLİĞİ BİLİNCİNİN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OLUŞMASINA KATKI SAĞLAMAK</a:t>
                      </a:r>
                      <a:endParaRPr lang="tr-TR" sz="1000" b="0" i="0" u="none" strike="noStrike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000" dirty="0" smtClean="0"/>
                        <a:t>TEMMUZ </a:t>
                      </a:r>
                      <a:r>
                        <a:rPr lang="tr-TR" sz="1000" dirty="0" smtClean="0"/>
                        <a:t>2022</a:t>
                      </a:r>
                      <a:endParaRPr lang="tr-TR" sz="10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THE İMPORTANCE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OF USİNG RECYCLE BİNS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PUBLİC, STUDENTS AT SCHOOLS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AND HOUSES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EXPLANATİON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OF THE İMPORTANCE OF RECYCLİG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JULY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182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MAVİ BAYRAK-ÖNEMİ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r-TR" sz="1000" dirty="0" smtClean="0"/>
                    </a:p>
                    <a:p>
                      <a:pPr algn="ctr"/>
                      <a:r>
                        <a:rPr lang="tr-TR" sz="1000" smtClean="0"/>
                        <a:t>HOTEL ÇALIŞANLARI</a:t>
                      </a:r>
                      <a:endParaRPr lang="tr-TR" sz="1000" dirty="0"/>
                    </a:p>
                  </a:txBody>
                  <a:tcPr marL="4618" marR="4618" marT="46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tr-TR" sz="1000" b="0" i="0" u="none" strike="noStrike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MAVİ BAYRAK TANITIMI</a:t>
                      </a:r>
                    </a:p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sz="1000" dirty="0" smtClean="0"/>
                    </a:p>
                    <a:p>
                      <a:r>
                        <a:rPr lang="tr-TR" sz="1000" dirty="0" smtClean="0"/>
                        <a:t>AĞUSTOS </a:t>
                      </a:r>
                      <a:r>
                        <a:rPr lang="tr-TR" sz="1000" dirty="0" smtClean="0"/>
                        <a:t>2022</a:t>
                      </a:r>
                      <a:endParaRPr lang="tr-TR" sz="1000" dirty="0"/>
                    </a:p>
                  </a:txBody>
                  <a:tcPr marL="4618" marR="4618" marT="461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  <a:p>
                      <a:pPr algn="l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THE İMPORTANCE OF BLU FLAG</a:t>
                      </a:r>
                    </a:p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HOTEL  WORKING</a:t>
                      </a:r>
                    </a:p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THE BLUE FLAG PRESANTATİON</a:t>
                      </a:r>
                    </a:p>
                    <a:p>
                      <a:pPr algn="ctr" fontAlgn="b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AUGUST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endParaRPr lang="tr-TR" sz="1000" b="0" i="0" u="none" strike="noStrike" baseline="0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18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   </a:t>
                      </a:r>
                    </a:p>
                    <a:p>
                      <a:pPr algn="l" fontAlgn="b"/>
                      <a:r>
                        <a:rPr lang="tr-TR" sz="10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     5</a:t>
                      </a:r>
                    </a:p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MAVİ BAYRAK-ÖNEMİ</a:t>
                      </a:r>
                    </a:p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000" smtClean="0"/>
                        <a:t>YÖRE</a:t>
                      </a:r>
                      <a:r>
                        <a:rPr lang="tr-TR" sz="1000" baseline="0" smtClean="0"/>
                        <a:t>  HALKI , ÖĞRENCİLER</a:t>
                      </a:r>
                    </a:p>
                    <a:p>
                      <a:endParaRPr lang="tr-TR" sz="1000" dirty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tr-TR" sz="1000" b="0" i="0" u="none" strike="noStrike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MAVİ BAYRAK TANITIMI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000" dirty="0" smtClean="0"/>
                        <a:t>     EYLÜL </a:t>
                      </a:r>
                      <a:r>
                        <a:rPr lang="tr-TR" sz="1000" dirty="0" smtClean="0"/>
                        <a:t>2022</a:t>
                      </a:r>
                      <a:endParaRPr lang="tr-TR" sz="1000" dirty="0" smtClean="0"/>
                    </a:p>
                    <a:p>
                      <a:endParaRPr lang="tr-TR" sz="1000" dirty="0" smtClean="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000"/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  <a:p>
                      <a:pPr algn="l" fontAlgn="b"/>
                      <a:endParaRPr lang="tr-TR" sz="1000" b="1" i="0" u="none" strike="noStrike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THE İMPORTANCE OF BLU FLAG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STUDENTS,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LOCAL PEOPLE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THE BLUE FLAG PRESANTATİON</a:t>
                      </a:r>
                    </a:p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SEPTEMBER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95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ŞİLE</a:t>
                      </a:r>
                      <a:r>
                        <a:rPr lang="tr-TR" sz="10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BÖLGESİ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63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16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280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: ŞİLE</a:t>
                      </a:r>
                      <a:r>
                        <a:rPr lang="tr-TR" sz="1000" b="1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 RESORT HOTEL</a:t>
                      </a:r>
                      <a:r>
                        <a:rPr lang="tr-TR" sz="1000" b="1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495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251520" y="1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tr-TR" sz="2000" dirty="0" smtClean="0"/>
              <a:t>2022 </a:t>
            </a:r>
            <a:r>
              <a:rPr lang="tr-TR" sz="2000" dirty="0" smtClean="0"/>
              <a:t>YILINDA GERÇEKLEŞTİRİLMİŞ ÇEVRE EĞİTİM ETKİNLİKLERİ</a:t>
            </a:r>
          </a:p>
          <a:p>
            <a:pPr fontAlgn="b"/>
            <a:r>
              <a:rPr lang="tr-TR" sz="2000" dirty="0" smtClean="0"/>
              <a:t> ENVIRONMENTAL EDUCATION ACTIVITIES PERFORMED IN THE YEAR </a:t>
            </a:r>
            <a:r>
              <a:rPr lang="tr-TR" sz="2000" dirty="0" smtClean="0"/>
              <a:t>2022</a:t>
            </a:r>
            <a:endParaRPr lang="tr-T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256</Words>
  <Application>Microsoft Office PowerPoint</Application>
  <PresentationFormat>Ekran Gösterisi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Lenovo</cp:lastModifiedBy>
  <cp:revision>15</cp:revision>
  <dcterms:created xsi:type="dcterms:W3CDTF">2014-10-31T15:33:13Z</dcterms:created>
  <dcterms:modified xsi:type="dcterms:W3CDTF">2021-10-29T07:43:24Z</dcterms:modified>
</cp:coreProperties>
</file>