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1" r:id="rId4"/>
    <p:sldId id="271" r:id="rId5"/>
    <p:sldId id="263" r:id="rId6"/>
    <p:sldId id="262" r:id="rId7"/>
    <p:sldId id="272" r:id="rId8"/>
    <p:sldId id="264" r:id="rId9"/>
    <p:sldId id="266" r:id="rId10"/>
    <p:sldId id="267" r:id="rId11"/>
    <p:sldId id="273" r:id="rId12"/>
    <p:sldId id="274" r:id="rId13"/>
    <p:sldId id="275" r:id="rId14"/>
    <p:sldId id="277" r:id="rId15"/>
    <p:sldId id="268" r:id="rId16"/>
    <p:sldId id="278" r:id="rId17"/>
    <p:sldId id="279" r:id="rId18"/>
    <p:sldId id="270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2014 Sezonu Genel Değerlendirme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6461760" cy="1066800"/>
          </a:xfrm>
        </p:spPr>
        <p:txBody>
          <a:bodyPr/>
          <a:lstStyle/>
          <a:p>
            <a:r>
              <a:rPr lang="tr-TR" dirty="0" smtClean="0"/>
              <a:t>Kuzey Ege İlleri Mavi Bayrak Koordinatörlüğü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130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sz="4000" dirty="0" smtClean="0"/>
              <a:t>Geri Dönüşüm kutuları</a:t>
            </a:r>
            <a:endParaRPr lang="tr-TR" sz="4000" dirty="0"/>
          </a:p>
        </p:txBody>
      </p:sp>
      <p:pic>
        <p:nvPicPr>
          <p:cNvPr id="5122" name="Picture 2" descr="C:\Users\user\Desktop\geri dönüşü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2" y="4643437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geri dönüşü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37" y="4666748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Kuzey Ege Denetim Foto\Kuzey Ege Denetim Foto\Geridönüşüm\Artemis (1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74" y="1988840"/>
            <a:ext cx="3884686" cy="29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0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Yönlendirme Tabelaları</a:t>
            </a:r>
            <a:endParaRPr lang="tr-TR" dirty="0"/>
          </a:p>
        </p:txBody>
      </p:sp>
      <p:pic>
        <p:nvPicPr>
          <p:cNvPr id="8194" name="Picture 2" descr="E:\Kuzey Ege Denetim Foto\Kuzey Ege Denetim Foto\Yönlendirme-Uyarı levhası\Öğretmenler Mahallesi Burhaniye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9"/>
            <a:ext cx="4293924" cy="322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Kuzey Ege Denetim Foto\Kuzey Ege Denetim Foto\Yönlendirme-Uyarı levhası\Ömür Beldes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4" y="4061955"/>
            <a:ext cx="3518858" cy="26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Kuzey Ege Denetim Foto\Kuzey Ege Denetim Foto\Yönlendirme-Uyarı levhası\Engürü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0" y="1700808"/>
            <a:ext cx="3057092" cy="229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3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Uyarı Levhaları</a:t>
            </a:r>
            <a:endParaRPr lang="tr-TR" dirty="0"/>
          </a:p>
        </p:txBody>
      </p:sp>
      <p:pic>
        <p:nvPicPr>
          <p:cNvPr id="9218" name="Picture 2" descr="C:\Users\user\Desktop\köpekle girmek yas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Kuzey Ege Denetim Foto\Kuzey Ege Denetim Foto\Yönlendirme-Uyarı levhası\Holiday Resort (1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504212"/>
            <a:ext cx="2476369" cy="18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Kuzey Ege Denetim Foto\Kuzey Ege Denetim Foto\Yönlendirme-Uyarı levhası\Gemisuyu Halk Plajı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9935"/>
            <a:ext cx="4060544" cy="30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2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Engelli Olanakları</a:t>
            </a:r>
            <a:endParaRPr lang="tr-TR" dirty="0"/>
          </a:p>
        </p:txBody>
      </p:sp>
      <p:pic>
        <p:nvPicPr>
          <p:cNvPr id="10242" name="Picture 2" descr="E:\Kuzey Ege Denetim Foto\Kuzey Ege Denetim Foto\Engelli\IMG_0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871231" cy="28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Kuzey Ege Denetim Foto\Kuzey Ege Denetim Foto\Engelli\Didim Beach (3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2" y="3861048"/>
            <a:ext cx="3516048" cy="26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Engelli Olanakları</a:t>
            </a:r>
            <a:endParaRPr lang="tr-TR" dirty="0"/>
          </a:p>
        </p:txBody>
      </p:sp>
      <p:pic>
        <p:nvPicPr>
          <p:cNvPr id="11266" name="Picture 2" descr="C:\Users\user\Desktop\engelli rampas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1" y="1700808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Kuzey Ege Denetim Foto\Kuzey Ege Denetim Foto\Engelli\Büyük Akkum (6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192560" cy="31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Kuzey Ege Denetim Foto\Kuzey Ege Denetim Foto\Engelli\IMG_0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4" y="3933056"/>
            <a:ext cx="362681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6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/>
              <a:t>Engelli Olanakları</a:t>
            </a:r>
          </a:p>
        </p:txBody>
      </p:sp>
      <p:pic>
        <p:nvPicPr>
          <p:cNvPr id="12290" name="Picture 2" descr="E:\Kuzey Ege Denetim Foto\Kuzey Ege Denetim Foto\Engelli\Dikili Belediye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Kuzey Ege Denetim Foto\Kuzey Ege Denetim Foto\Engelli\Dikili Belediye (1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14639"/>
            <a:ext cx="4057815" cy="3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6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Site Önü Plajları</a:t>
            </a:r>
            <a:endParaRPr lang="tr-TR" dirty="0"/>
          </a:p>
        </p:txBody>
      </p:sp>
      <p:pic>
        <p:nvPicPr>
          <p:cNvPr id="13314" name="Picture 2" descr="C:\Users\user\Desktop\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914922" cy="29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bimeyk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9"/>
            <a:ext cx="2336627" cy="23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bimey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08" y="429309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Günün Fotoğrafı</a:t>
            </a:r>
            <a:endParaRPr lang="tr-TR" dirty="0"/>
          </a:p>
        </p:txBody>
      </p:sp>
      <p:pic>
        <p:nvPicPr>
          <p:cNvPr id="1026" name="Picture 2" descr="C:\Users\user\Downloads\IMG_1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6768752" cy="505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uzey Ege Denetim Foto\Kuzey Ege Denetim Foto\Mavi Bayrak\Kalem Adası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0"/>
            <a:ext cx="9179497" cy="68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76200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Teşekkürler…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5733256"/>
            <a:ext cx="7620000" cy="504056"/>
          </a:xfrm>
        </p:spPr>
        <p:txBody>
          <a:bodyPr/>
          <a:lstStyle/>
          <a:p>
            <a:pPr marL="11430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Kuzey İlleri Mavi Bayrak Koordinatörlüğü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Koordinatörlüğümüzün Görev Alanındaki Değişiklik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2014 </a:t>
            </a:r>
            <a:r>
              <a:rPr lang="tr-TR" dirty="0"/>
              <a:t>yılıyla birlikte Koordinatörlüğümüz </a:t>
            </a:r>
            <a:r>
              <a:rPr lang="tr-TR" dirty="0" smtClean="0"/>
              <a:t>büyüyerek Kuzey Ege İlleri sıfatına kavuşmuştur.</a:t>
            </a:r>
          </a:p>
          <a:p>
            <a:r>
              <a:rPr lang="tr-TR" dirty="0" smtClean="0"/>
              <a:t>Bu kapsamda görev sahamız;</a:t>
            </a:r>
          </a:p>
          <a:p>
            <a:r>
              <a:rPr lang="tr-TR" dirty="0" smtClean="0"/>
              <a:t>Aydın:	25 Plaj 2 ek plaj 2 Marina</a:t>
            </a:r>
          </a:p>
          <a:p>
            <a:r>
              <a:rPr lang="tr-TR" dirty="0" smtClean="0"/>
              <a:t>İzmir:	43 Plaj 9 ek plaj 2 Marina</a:t>
            </a:r>
          </a:p>
          <a:p>
            <a:r>
              <a:rPr lang="tr-TR" dirty="0" smtClean="0"/>
              <a:t>Balıkesir: 	18 Plaj 1 </a:t>
            </a:r>
            <a:r>
              <a:rPr lang="tr-TR" dirty="0"/>
              <a:t>e</a:t>
            </a:r>
            <a:r>
              <a:rPr lang="tr-TR" dirty="0" smtClean="0"/>
              <a:t>k plaj 1 Marina 1 Yat</a:t>
            </a:r>
          </a:p>
          <a:p>
            <a:r>
              <a:rPr lang="tr-TR" dirty="0" smtClean="0"/>
              <a:t>Çanakkale: 	6 Plaj 3 ek plaj </a:t>
            </a:r>
          </a:p>
          <a:p>
            <a:r>
              <a:rPr lang="tr-TR" dirty="0" smtClean="0"/>
              <a:t>Tekirdağ: 	1 Plaj</a:t>
            </a:r>
          </a:p>
          <a:p>
            <a:r>
              <a:rPr lang="tr-TR" dirty="0" smtClean="0"/>
              <a:t>Edirne: 	1 Plaj olmak üzere toplam,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94 Plaj 15 Ek Plaj 5 Marina ve 1 Yat bulunmaktadır.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811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Yaşanan Sıkıntılar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Cankurtaran Konusu</a:t>
            </a:r>
          </a:p>
          <a:p>
            <a:r>
              <a:rPr lang="tr-TR" dirty="0" smtClean="0"/>
              <a:t>Flamalar</a:t>
            </a:r>
          </a:p>
          <a:p>
            <a:r>
              <a:rPr lang="tr-TR" dirty="0" smtClean="0"/>
              <a:t>Bayrak yırtılmaları</a:t>
            </a:r>
          </a:p>
          <a:p>
            <a:r>
              <a:rPr lang="tr-TR" dirty="0" smtClean="0"/>
              <a:t>Standartlaşmada yaşanan sıkıntılar</a:t>
            </a:r>
          </a:p>
          <a:p>
            <a:pPr marL="114300" indent="0">
              <a:buNone/>
            </a:pPr>
            <a:r>
              <a:rPr lang="tr-TR" dirty="0" smtClean="0"/>
              <a:t>Pano, Geri Dönüşüm Kutuları, Kule vs..</a:t>
            </a:r>
          </a:p>
          <a:p>
            <a:r>
              <a:rPr lang="tr-TR" dirty="0" smtClean="0"/>
              <a:t>Site önü plajlarında yaşanan sıkıntılar.</a:t>
            </a:r>
          </a:p>
          <a:p>
            <a:pPr marL="1143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642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Pano</a:t>
            </a:r>
            <a:endParaRPr lang="tr-TR" dirty="0"/>
          </a:p>
        </p:txBody>
      </p:sp>
      <p:pic>
        <p:nvPicPr>
          <p:cNvPr id="6146" name="Picture 2" descr="E:\Kuzey Ege Denetim Foto\Kuzey Ege Denetim Foto\Pano\Hanedan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3384376" cy="25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pano y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036665" cy="40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2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tr-TR" dirty="0" smtClean="0"/>
              <a:t>Cankurtaran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user\Desktop\cankurtaran görevd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1628800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cankurtaran görev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4509120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Kuzey Ege Denetim Foto\Kuzey Ege Denetim Foto\Cankurtaran\Sheraton Otel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67" y="1628800"/>
            <a:ext cx="2501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Kuzey Ege Denetim Foto\Kuzey Ege Denetim Foto\Cankurtaran\IMG_1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8649"/>
            <a:ext cx="3557167" cy="26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6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tr-TR" dirty="0" smtClean="0"/>
              <a:t>Cankurtaran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E:\Kuzey Ege Denetim Foto\Kuzey Ege Denetim Foto\Kule\Atlantiqu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76" y="4185085"/>
            <a:ext cx="3521568" cy="26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Kuzey Ege Denetim Foto\Kuzey Ege Denetim Foto\Kule\Angora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4372"/>
            <a:ext cx="3563887" cy="26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Kuzey Ege Denetim Foto\Kuzey Ege Denetim Foto\Kule\Charisma (2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76" y="1367714"/>
            <a:ext cx="3521568" cy="26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Kuzey Ege Denetim Foto\Kuzey Ege Denetim Foto\Kule\Assos Park Hotel (1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085"/>
            <a:ext cx="3620739" cy="27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0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Güvenli yüzme alanları</a:t>
            </a:r>
            <a:endParaRPr lang="tr-TR" dirty="0"/>
          </a:p>
        </p:txBody>
      </p:sp>
      <p:pic>
        <p:nvPicPr>
          <p:cNvPr id="7170" name="Picture 2" descr="E:\Kuzey Ege Denetim Foto\Kuzey Ege Denetim Foto\Şamandıralar\Altın Yunus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5738"/>
            <a:ext cx="3414018" cy="25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Kuzey Ege Denetim Foto\Kuzey Ege Denetim Foto\Şamandıralar\Caprice Thermal (6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790268"/>
            <a:ext cx="3710615" cy="27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Kuzey Ege Denetim Foto\Kuzey Ege Denetim Foto\Şamandıralar\IMG_0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6837"/>
            <a:ext cx="3312368" cy="24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2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Flamalar</a:t>
            </a:r>
            <a:endParaRPr lang="tr-TR" dirty="0"/>
          </a:p>
        </p:txBody>
      </p:sp>
      <p:pic>
        <p:nvPicPr>
          <p:cNvPr id="3075" name="Picture 3" descr="E:\Kuzey Ege Denetim Foto\Kuzey Ege Denetim Foto\Flama\Sürmeli 2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317" y="1556792"/>
            <a:ext cx="3092086" cy="23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Kuzey Ege Denetim Foto\Kuzey Ege Denetim Foto\Flama\Antandros (2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0" y="4804464"/>
            <a:ext cx="25922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Kuzey Ege Denetim Foto\Kuzey Ege Denetim Foto\Flama\Pine Bay (3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7582"/>
            <a:ext cx="2827291" cy="21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Kuzey Ege Denetim Foto\Kuzey Ege Denetim Foto\Flama\Maxima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38" y="2945633"/>
            <a:ext cx="3261923" cy="244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fla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0" y="1556792"/>
            <a:ext cx="2661294" cy="26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2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sz="4000" dirty="0"/>
              <a:t>Bayrak </a:t>
            </a:r>
            <a:r>
              <a:rPr lang="tr-TR" sz="4000" dirty="0" smtClean="0"/>
              <a:t>yırtılmaları</a:t>
            </a:r>
            <a:endParaRPr lang="tr-TR" sz="4000" dirty="0"/>
          </a:p>
        </p:txBody>
      </p:sp>
      <p:pic>
        <p:nvPicPr>
          <p:cNvPr id="4098" name="Picture 2" descr="E:\Kuzey Ege Denetim Foto\Kuzey Ege Denetim Foto\Mavi Bayrak\Artur Güvercin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4047933" cy="30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Kuzey Ege Denetim Foto\Kuzey Ege Denetim Foto\Mavi Bayrak\Orient (2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3730"/>
            <a:ext cx="3650622" cy="27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23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334</TotalTime>
  <Words>91</Words>
  <Application>Microsoft Office PowerPoint</Application>
  <PresentationFormat>Ekran Gösterisi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Bitişiklik</vt:lpstr>
      <vt:lpstr>2014 Sezonu Genel Değerlendirme</vt:lpstr>
      <vt:lpstr>Koordinatörlüğümüzün Görev Alanındaki Değişiklik</vt:lpstr>
      <vt:lpstr>Yaşanan Sıkıntılar</vt:lpstr>
      <vt:lpstr>Pano</vt:lpstr>
      <vt:lpstr>Cankurtaran</vt:lpstr>
      <vt:lpstr>Cankurtaran</vt:lpstr>
      <vt:lpstr>Güvenli yüzme alanları</vt:lpstr>
      <vt:lpstr>Flamalar</vt:lpstr>
      <vt:lpstr>Bayrak yırtılmaları</vt:lpstr>
      <vt:lpstr>Geri Dönüşüm kutuları</vt:lpstr>
      <vt:lpstr>Yönlendirme Tabelaları</vt:lpstr>
      <vt:lpstr>Uyarı Levhaları</vt:lpstr>
      <vt:lpstr>Engelli Olanakları</vt:lpstr>
      <vt:lpstr>Engelli Olanakları</vt:lpstr>
      <vt:lpstr>Engelli Olanakları</vt:lpstr>
      <vt:lpstr>Site Önü Plajları</vt:lpstr>
      <vt:lpstr>Günün Fotoğrafı</vt:lpstr>
      <vt:lpstr>Teşekkürler…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Sezonu Genel Değerlendirme</dc:title>
  <dc:creator>İzmir Mavi Bayrak</dc:creator>
  <cp:lastModifiedBy>user</cp:lastModifiedBy>
  <cp:revision>27</cp:revision>
  <dcterms:created xsi:type="dcterms:W3CDTF">2014-10-10T13:32:53Z</dcterms:created>
  <dcterms:modified xsi:type="dcterms:W3CDTF">2014-12-11T09:16:38Z</dcterms:modified>
</cp:coreProperties>
</file>