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4B1E1-6DE5-41AE-A458-FC3C2ABCBDF0}" type="datetimeFigureOut">
              <a:rPr lang="tr-TR" smtClean="0"/>
              <a:t>4.12.2025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C2BC8-EAAD-4129-98A8-6CF5F22324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288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4B1E1-6DE5-41AE-A458-FC3C2ABCBDF0}" type="datetimeFigureOut">
              <a:rPr lang="tr-TR" smtClean="0"/>
              <a:t>4.12.2025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C2BC8-EAAD-4129-98A8-6CF5F22324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2996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4B1E1-6DE5-41AE-A458-FC3C2ABCBDF0}" type="datetimeFigureOut">
              <a:rPr lang="tr-TR" smtClean="0"/>
              <a:t>4.12.2025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C2BC8-EAAD-4129-98A8-6CF5F22324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3324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4B1E1-6DE5-41AE-A458-FC3C2ABCBDF0}" type="datetimeFigureOut">
              <a:rPr lang="tr-TR" smtClean="0"/>
              <a:t>4.12.2025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C2BC8-EAAD-4129-98A8-6CF5F22324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7030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4B1E1-6DE5-41AE-A458-FC3C2ABCBDF0}" type="datetimeFigureOut">
              <a:rPr lang="tr-TR" smtClean="0"/>
              <a:t>4.12.2025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C2BC8-EAAD-4129-98A8-6CF5F22324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0484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4B1E1-6DE5-41AE-A458-FC3C2ABCBDF0}" type="datetimeFigureOut">
              <a:rPr lang="tr-TR" smtClean="0"/>
              <a:t>4.12.2025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C2BC8-EAAD-4129-98A8-6CF5F22324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1918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4B1E1-6DE5-41AE-A458-FC3C2ABCBDF0}" type="datetimeFigureOut">
              <a:rPr lang="tr-TR" smtClean="0"/>
              <a:t>4.12.2025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C2BC8-EAAD-4129-98A8-6CF5F22324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3157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4B1E1-6DE5-41AE-A458-FC3C2ABCBDF0}" type="datetimeFigureOut">
              <a:rPr lang="tr-TR" smtClean="0"/>
              <a:t>4.12.2025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C2BC8-EAAD-4129-98A8-6CF5F22324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697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4B1E1-6DE5-41AE-A458-FC3C2ABCBDF0}" type="datetimeFigureOut">
              <a:rPr lang="tr-TR" smtClean="0"/>
              <a:t>4.12.2025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C2BC8-EAAD-4129-98A8-6CF5F22324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5282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4B1E1-6DE5-41AE-A458-FC3C2ABCBDF0}" type="datetimeFigureOut">
              <a:rPr lang="tr-TR" smtClean="0"/>
              <a:t>4.12.2025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C2BC8-EAAD-4129-98A8-6CF5F22324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1361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4B1E1-6DE5-41AE-A458-FC3C2ABCBDF0}" type="datetimeFigureOut">
              <a:rPr lang="tr-TR" smtClean="0"/>
              <a:t>4.12.2025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C2BC8-EAAD-4129-98A8-6CF5F22324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1950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4B1E1-6DE5-41AE-A458-FC3C2ABCBDF0}" type="datetimeFigureOut">
              <a:rPr lang="tr-TR" smtClean="0"/>
              <a:t>4.12.2025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CC2BC8-EAAD-4129-98A8-6CF5F22324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1704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1981201" y="228601"/>
            <a:ext cx="8264525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</a:rPr>
              <a:t>EK-2</a:t>
            </a:r>
          </a:p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</a:rPr>
              <a:t>2026 YILINDA GERÇEKLEŞTİRİLECEK ÇEVRE EĞİTİM ETKİNLİKLERİ</a:t>
            </a:r>
          </a:p>
        </p:txBody>
      </p:sp>
      <p:graphicFrame>
        <p:nvGraphicFramePr>
          <p:cNvPr id="10" name="9 Tablo"/>
          <p:cNvGraphicFramePr>
            <a:graphicFrameLocks noGrp="1"/>
          </p:cNvGraphicFramePr>
          <p:nvPr>
            <p:extLst/>
          </p:nvPr>
        </p:nvGraphicFramePr>
        <p:xfrm>
          <a:off x="1905001" y="1219200"/>
          <a:ext cx="8153399" cy="42066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44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0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60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18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45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43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2155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 adı ve kategorisi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Hedef grup ve yeri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Aktivitenin amacı ve içeriği 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/>
                        <a:t>Planlanan tarih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71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smtClean="0"/>
                        <a:t>Sahil Temizliği ve Geri Dönüşüm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a-DK" sz="1000" u="none" strike="noStrike" dirty="0" smtClean="0"/>
                        <a:t>Otel </a:t>
                      </a:r>
                      <a:r>
                        <a:rPr lang="tr-TR" sz="1000" u="none" strike="noStrike" dirty="0" smtClean="0"/>
                        <a:t>Mi</a:t>
                      </a:r>
                      <a:r>
                        <a:rPr lang="da-DK" sz="1000" u="none" strike="noStrike" dirty="0" smtClean="0"/>
                        <a:t>safirleri ve </a:t>
                      </a:r>
                      <a:r>
                        <a:rPr lang="tr-TR" sz="1000" u="none" strike="noStrike" dirty="0" smtClean="0"/>
                        <a:t>P</a:t>
                      </a:r>
                      <a:r>
                        <a:rPr lang="da-DK" sz="1000" u="none" strike="noStrike" dirty="0" smtClean="0"/>
                        <a:t>ersonel</a:t>
                      </a:r>
                      <a:endParaRPr lang="da-DK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smtClean="0"/>
                        <a:t>Sahil ve deniz temizliği konusunda farkındalık oluşturmak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Mayıs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14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2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smtClean="0"/>
                        <a:t>Çocuklar İçin Deniz Canlılarını </a:t>
                      </a:r>
                    </a:p>
                    <a:p>
                      <a:pPr algn="ctr" fontAlgn="t"/>
                      <a:r>
                        <a:rPr lang="tr-TR" sz="1000" u="none" strike="noStrike" dirty="0" smtClean="0"/>
                        <a:t>Tanıyalım Atölyesi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smtClean="0"/>
                        <a:t>Çocuk misafirler (4–12 yaş)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smtClean="0"/>
                        <a:t>Çocuklara deniz ekosistemini ve çevre bilincini öğretmek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Haziran </a:t>
                      </a:r>
                      <a:r>
                        <a:rPr lang="tr-TR" sz="1000" dirty="0"/>
                        <a:t>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358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3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 dirty="0" smtClean="0"/>
                        <a:t>Enerji ve Su Tasarrufu </a:t>
                      </a:r>
                    </a:p>
                    <a:p>
                      <a:pPr algn="ctr" fontAlgn="ctr"/>
                      <a:r>
                        <a:rPr lang="es-ES" sz="1000" u="none" strike="noStrike" dirty="0" smtClean="0"/>
                        <a:t>Bilgilendirme Günü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/>
                        <a:t>Personel ve Otel misafirleri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/>
                        <a:t>Enerji ve su tasarrufu konusunda farkındalık oluşturmak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Haziran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086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Doğa Yürüyüşü ve Kuş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Gözlem Etkinliği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Otel misafirleri ve Personel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Doğal yaşamın tanıtılması ve çevre farkındalığı oluşturmak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Temmuz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347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000" dirty="0" smtClean="0"/>
                        <a:t>Atık Yağ ve Plastik Şişe Toplama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000" dirty="0" smtClean="0"/>
                        <a:t>Kampanyası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Otel </a:t>
                      </a:r>
                      <a:r>
                        <a:rPr lang="tr-TR" sz="1000" dirty="0" smtClean="0"/>
                        <a:t>Personeli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Geri dönüşüm alışkanlığını teşvik etmek ve atıkların doğaya zararını önlemek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Ağustos-Eylül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3881" name="10 Metin kutusu"/>
          <p:cNvSpPr txBox="1">
            <a:spLocks noChangeArrowheads="1"/>
          </p:cNvSpPr>
          <p:nvPr/>
        </p:nvSpPr>
        <p:spPr bwMode="auto">
          <a:xfrm>
            <a:off x="2057401" y="5715001"/>
            <a:ext cx="5186035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000" b="1" dirty="0"/>
              <a:t>ETKİNLİKLERİN HİTAP ETTİĞİ BÖLGE:</a:t>
            </a:r>
            <a:r>
              <a:rPr lang="tr-TR" sz="1000" dirty="0"/>
              <a:t>  </a:t>
            </a:r>
            <a:r>
              <a:rPr lang="tr-TR" sz="1000" b="1" dirty="0"/>
              <a:t>Silifke/</a:t>
            </a:r>
            <a:r>
              <a:rPr lang="tr-TR" sz="1000" b="1" dirty="0" err="1"/>
              <a:t>Susanoğlu</a:t>
            </a:r>
            <a:endParaRPr lang="tr-TR" sz="1000" b="1" dirty="0"/>
          </a:p>
          <a:p>
            <a:r>
              <a:rPr lang="tr-TR" sz="1000" dirty="0"/>
              <a:t>( REGION OF ACTIVITES )</a:t>
            </a:r>
            <a:r>
              <a:rPr lang="tr-TR" sz="1000" i="1" dirty="0"/>
              <a:t> </a:t>
            </a:r>
            <a:r>
              <a:rPr lang="tr-TR" sz="1000" dirty="0"/>
              <a:t> </a:t>
            </a:r>
          </a:p>
          <a:p>
            <a:r>
              <a:rPr lang="tr-TR" sz="1000" b="1" dirty="0"/>
              <a:t> </a:t>
            </a:r>
            <a:endParaRPr lang="tr-TR" sz="1000" dirty="0"/>
          </a:p>
          <a:p>
            <a:r>
              <a:rPr lang="tr-TR" sz="1000" b="1" dirty="0"/>
              <a:t>ETKİNLİKLERİ ORGANİZE EDEN BELEDİYE-DERNEK VEYA İŞLETME</a:t>
            </a:r>
            <a:r>
              <a:rPr lang="tr-TR" sz="1000" dirty="0"/>
              <a:t> </a:t>
            </a:r>
            <a:r>
              <a:rPr lang="tr-TR" sz="1000" b="1" dirty="0"/>
              <a:t>: </a:t>
            </a:r>
            <a:r>
              <a:rPr lang="tr-TR" sz="1000" b="1" dirty="0" err="1"/>
              <a:t>Mediterranean</a:t>
            </a:r>
            <a:r>
              <a:rPr lang="tr-TR" sz="1000" b="1" dirty="0"/>
              <a:t> </a:t>
            </a:r>
            <a:r>
              <a:rPr lang="tr-TR" sz="1000" b="1" dirty="0" err="1"/>
              <a:t>Resort</a:t>
            </a:r>
            <a:r>
              <a:rPr lang="tr-TR" sz="1000" b="1" dirty="0"/>
              <a:t> Hotel</a:t>
            </a:r>
            <a:endParaRPr lang="tr-TR" sz="1000" b="1" dirty="0"/>
          </a:p>
          <a:p>
            <a:r>
              <a:rPr lang="tr-TR" sz="1000" dirty="0"/>
              <a:t>( ACTIVITIES ORGANIZED BY )</a:t>
            </a:r>
          </a:p>
          <a:p>
            <a:endParaRPr lang="tr-TR" sz="1000" dirty="0"/>
          </a:p>
          <a:p>
            <a:r>
              <a:rPr lang="tr-TR" sz="1000" b="1" dirty="0"/>
              <a:t>İLETİŞİM / </a:t>
            </a:r>
            <a:r>
              <a:rPr lang="tr-TR" sz="1000" b="1" dirty="0"/>
              <a:t>CONTACT                                                                       </a:t>
            </a:r>
            <a:r>
              <a:rPr lang="tr-TR" sz="1000" dirty="0"/>
              <a:t>: </a:t>
            </a:r>
            <a:r>
              <a:rPr lang="tr-TR" sz="1000" b="1" dirty="0"/>
              <a:t>Hasan KARATEPE – 0501 361 8898</a:t>
            </a:r>
            <a:endParaRPr lang="tr-TR" sz="1000" b="1" dirty="0"/>
          </a:p>
        </p:txBody>
      </p:sp>
    </p:spTree>
    <p:extLst>
      <p:ext uri="{BB962C8B-B14F-4D97-AF65-F5344CB8AC3E}">
        <p14:creationId xmlns:p14="http://schemas.microsoft.com/office/powerpoint/2010/main" val="1815095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</Words>
  <Application>Microsoft Office PowerPoint</Application>
  <PresentationFormat>Geniş ekran</PresentationFormat>
  <Paragraphs>43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Toprak</dc:creator>
  <cp:lastModifiedBy>Toprak</cp:lastModifiedBy>
  <cp:revision>2</cp:revision>
  <dcterms:created xsi:type="dcterms:W3CDTF">2025-12-04T12:19:37Z</dcterms:created>
  <dcterms:modified xsi:type="dcterms:W3CDTF">2025-12-04T12:19:57Z</dcterms:modified>
</cp:coreProperties>
</file>