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7" r:id="rId2"/>
  </p:sldIdLst>
  <p:sldSz cx="12192000" cy="6858000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684"/>
    <a:srgbClr val="5353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312" autoAdjust="0"/>
  </p:normalViewPr>
  <p:slideViewPr>
    <p:cSldViewPr snapToGrid="0">
      <p:cViewPr varScale="1">
        <p:scale>
          <a:sx n="78" d="100"/>
          <a:sy n="78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99F27-2340-40D5-AA9E-2E8FDEB81B5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83FE4-804C-487D-BFF2-F6550CC5FE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6577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350C1-22BE-4849-BB43-5238AE1E41A3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7B640C-650C-4B75-A290-5ABE6745D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3706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31C7-C706-4679-AC1B-E23EF9952D9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630F-A68B-4D49-8524-3B58997056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582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31C7-C706-4679-AC1B-E23EF9952D9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630F-A68B-4D49-8524-3B58997056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8518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31C7-C706-4679-AC1B-E23EF9952D9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630F-A68B-4D49-8524-3B58997056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861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31C7-C706-4679-AC1B-E23EF9952D9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630F-A68B-4D49-8524-3B58997056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647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31C7-C706-4679-AC1B-E23EF9952D9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630F-A68B-4D49-8524-3B58997056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283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31C7-C706-4679-AC1B-E23EF9952D9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630F-A68B-4D49-8524-3B58997056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3685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31C7-C706-4679-AC1B-E23EF9952D9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630F-A68B-4D49-8524-3B58997056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600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31C7-C706-4679-AC1B-E23EF9952D9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630F-A68B-4D49-8524-3B58997056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86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31C7-C706-4679-AC1B-E23EF9952D9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630F-A68B-4D49-8524-3B58997056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7704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31C7-C706-4679-AC1B-E23EF9952D9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630F-A68B-4D49-8524-3B58997056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902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31C7-C706-4679-AC1B-E23EF9952D9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630F-A68B-4D49-8524-3B58997056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475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A31C7-C706-4679-AC1B-E23EF9952D90}" type="datetimeFigureOut">
              <a:rPr lang="tr-TR" smtClean="0"/>
              <a:t>5.11.2025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E630F-A68B-4D49-8524-3B58997056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8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tr-TR" sz="2000" b="1" dirty="0">
                <a:solidFill>
                  <a:srgbClr val="002060"/>
                </a:solidFill>
                <a:latin typeface="+mn-lt"/>
              </a:rPr>
              <a:t>EK-2</a:t>
            </a:r>
            <a:br>
              <a:rPr lang="tr-TR" sz="2000" b="1" dirty="0">
                <a:solidFill>
                  <a:srgbClr val="002060"/>
                </a:solidFill>
                <a:latin typeface="+mn-lt"/>
              </a:rPr>
            </a:br>
            <a:r>
              <a:rPr lang="tr-TR" sz="2000" b="1" dirty="0" smtClean="0">
                <a:solidFill>
                  <a:srgbClr val="002060"/>
                </a:solidFill>
                <a:latin typeface="+mn-lt"/>
              </a:rPr>
              <a:t>2026 YILINDA </a:t>
            </a:r>
            <a:r>
              <a:rPr lang="tr-TR" sz="2000" b="1" dirty="0">
                <a:solidFill>
                  <a:srgbClr val="002060"/>
                </a:solidFill>
                <a:latin typeface="+mn-lt"/>
              </a:rPr>
              <a:t>GERÇEKLEŞTİRİLECEK ÇEVRE EĞİTİM ETKİNLİKLERİ</a:t>
            </a:r>
            <a:r>
              <a:rPr lang="tr-TR" b="1" dirty="0">
                <a:solidFill>
                  <a:srgbClr val="002060"/>
                </a:solidFill>
              </a:rPr>
              <a:t/>
            </a:r>
            <a:br>
              <a:rPr lang="tr-TR" b="1" dirty="0">
                <a:solidFill>
                  <a:srgbClr val="002060"/>
                </a:solidFill>
              </a:rPr>
            </a:b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741561"/>
              </p:ext>
            </p:extLst>
          </p:nvPr>
        </p:nvGraphicFramePr>
        <p:xfrm>
          <a:off x="363795" y="1209366"/>
          <a:ext cx="11316930" cy="5053782"/>
        </p:xfrm>
        <a:graphic>
          <a:graphicData uri="http://schemas.openxmlformats.org/drawingml/2006/table">
            <a:tbl>
              <a:tblPr firstRow="1" bandRow="1"/>
              <a:tblGrid>
                <a:gridCol w="708692">
                  <a:extLst>
                    <a:ext uri="{9D8B030D-6E8A-4147-A177-3AD203B41FA5}">
                      <a16:colId xmlns:a16="http://schemas.microsoft.com/office/drawing/2014/main" val="2658531487"/>
                    </a:ext>
                  </a:extLst>
                </a:gridCol>
                <a:gridCol w="2691957">
                  <a:extLst>
                    <a:ext uri="{9D8B030D-6E8A-4147-A177-3AD203B41FA5}">
                      <a16:colId xmlns:a16="http://schemas.microsoft.com/office/drawing/2014/main" val="2192812197"/>
                    </a:ext>
                  </a:extLst>
                </a:gridCol>
                <a:gridCol w="1529549">
                  <a:extLst>
                    <a:ext uri="{9D8B030D-6E8A-4147-A177-3AD203B41FA5}">
                      <a16:colId xmlns:a16="http://schemas.microsoft.com/office/drawing/2014/main" val="3116539042"/>
                    </a:ext>
                  </a:extLst>
                </a:gridCol>
                <a:gridCol w="4847542">
                  <a:extLst>
                    <a:ext uri="{9D8B030D-6E8A-4147-A177-3AD203B41FA5}">
                      <a16:colId xmlns:a16="http://schemas.microsoft.com/office/drawing/2014/main" val="2607164830"/>
                    </a:ext>
                  </a:extLst>
                </a:gridCol>
                <a:gridCol w="1539190">
                  <a:extLst>
                    <a:ext uri="{9D8B030D-6E8A-4147-A177-3AD203B41FA5}">
                      <a16:colId xmlns:a16="http://schemas.microsoft.com/office/drawing/2014/main" val="1334754954"/>
                    </a:ext>
                  </a:extLst>
                </a:gridCol>
              </a:tblGrid>
              <a:tr h="1166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Aktivite Adı ve Kategorisi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Hedef Grup ve Yeri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Aktivitenin Amacı ve İçeriği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Planlanan Tarih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474603"/>
                  </a:ext>
                </a:extLst>
              </a:tr>
              <a:tr h="77750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Sıfır Atık ve Çevre Eğitimi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Otel Çalışanları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Otel çalışanlarında sıfır atık uygulamaların anlaşılması ve doğru bir şekilde uygulanması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Mayıs </a:t>
                      </a:r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830862"/>
                  </a:ext>
                </a:extLst>
              </a:tr>
              <a:tr h="77750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Çevre Bilinçlendirme Filmi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Otel Misafir </a:t>
                      </a: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Çocukları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Misafir çocuklarında çevre bilincinin oluşması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Mayıs-Ağustos </a:t>
                      </a:r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615888"/>
                  </a:ext>
                </a:extLst>
              </a:tr>
              <a:tr h="77750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Çevre Temizliği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Otel Çalışanları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Misafirlerimizde ve personellerimizde temiz doğa bilincini oluşturmak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Haziran Ekim </a:t>
                      </a:r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966637"/>
                  </a:ext>
                </a:extLst>
              </a:tr>
              <a:tr h="77750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Ağaç Dikme Etkinliği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Otel Çalışanları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Misafirlerimizde ve personellerimizde yeşil doğa bilincini oluşturmak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Kasım </a:t>
                      </a:r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811457"/>
                  </a:ext>
                </a:extLst>
              </a:tr>
              <a:tr h="77750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 Club Etkinliği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Otel </a:t>
                      </a:r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Misafirleri Çocukları 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Misafir çocuklarında çevre bilincinin oluşması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Ağustos </a:t>
                      </a:r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998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3906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103</Words>
  <Application>Microsoft Office PowerPoint</Application>
  <PresentationFormat>Geniş ekran</PresentationFormat>
  <Paragraphs>31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EK-2 2026 YILINDA GERÇEKLEŞTİRİLECEK ÇEVRE EĞİTİM ETKİNLİKLERİ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ACER-LPTP</dc:creator>
  <cp:lastModifiedBy>Şuheda Şahin</cp:lastModifiedBy>
  <cp:revision>139</cp:revision>
  <cp:lastPrinted>2023-10-25T12:07:47Z</cp:lastPrinted>
  <dcterms:created xsi:type="dcterms:W3CDTF">2021-11-02T11:57:48Z</dcterms:created>
  <dcterms:modified xsi:type="dcterms:W3CDTF">2025-11-05T06:47:07Z</dcterms:modified>
</cp:coreProperties>
</file>