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91"/>
    <p:restoredTop sz="94643"/>
  </p:normalViewPr>
  <p:slideViewPr>
    <p:cSldViewPr snapToGrid="0" snapToObjects="1">
      <p:cViewPr varScale="1">
        <p:scale>
          <a:sx n="120" d="100"/>
          <a:sy n="120" d="100"/>
        </p:scale>
        <p:origin x="72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E97AE-DC92-4348-98BE-3E1CC0B6BF5D}" type="datetimeFigureOut">
              <a:rPr lang="tr-TR" smtClean="0"/>
              <a:t>27.09.2017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2CE9-25A1-2447-91EE-54E319CA94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66604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E97AE-DC92-4348-98BE-3E1CC0B6BF5D}" type="datetimeFigureOut">
              <a:rPr lang="tr-TR" smtClean="0"/>
              <a:t>27.09.2017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2CE9-25A1-2447-91EE-54E319CA94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73399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E97AE-DC92-4348-98BE-3E1CC0B6BF5D}" type="datetimeFigureOut">
              <a:rPr lang="tr-TR" smtClean="0"/>
              <a:t>27.09.2017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2CE9-25A1-2447-91EE-54E319CA94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85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E97AE-DC92-4348-98BE-3E1CC0B6BF5D}" type="datetimeFigureOut">
              <a:rPr lang="tr-TR" smtClean="0"/>
              <a:t>27.09.2017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2CE9-25A1-2447-91EE-54E319CA94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84732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E97AE-DC92-4348-98BE-3E1CC0B6BF5D}" type="datetimeFigureOut">
              <a:rPr lang="tr-TR" smtClean="0"/>
              <a:t>27.09.2017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2CE9-25A1-2447-91EE-54E319CA94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87437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E97AE-DC92-4348-98BE-3E1CC0B6BF5D}" type="datetimeFigureOut">
              <a:rPr lang="tr-TR" smtClean="0"/>
              <a:t>27.09.2017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2CE9-25A1-2447-91EE-54E319CA94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86003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E97AE-DC92-4348-98BE-3E1CC0B6BF5D}" type="datetimeFigureOut">
              <a:rPr lang="tr-TR" smtClean="0"/>
              <a:t>27.09.2017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2CE9-25A1-2447-91EE-54E319CA94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14102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Açıklama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E97AE-DC92-4348-98BE-3E1CC0B6BF5D}" type="datetimeFigureOut">
              <a:rPr lang="tr-TR" smtClean="0"/>
              <a:t>27.09.2017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2CE9-25A1-2447-91EE-54E319CA94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1536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çıklama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Resmi yer tutucuya sürükleyin veya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E97AE-DC92-4348-98BE-3E1CC0B6BF5D}" type="datetimeFigureOut">
              <a:rPr lang="tr-TR" smtClean="0"/>
              <a:t>27.09.2017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2CE9-25A1-2447-91EE-54E319CA94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02713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E97AE-DC92-4348-98BE-3E1CC0B6BF5D}" type="datetimeFigureOut">
              <a:rPr lang="tr-TR" smtClean="0"/>
              <a:t>27.09.2017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2CE9-25A1-2447-91EE-54E319CA94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9796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E97AE-DC92-4348-98BE-3E1CC0B6BF5D}" type="datetimeFigureOut">
              <a:rPr lang="tr-TR" smtClean="0"/>
              <a:t>27.09.2017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B2CE9-25A1-2447-91EE-54E319CA94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66412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E97AE-DC92-4348-98BE-3E1CC0B6BF5D}" type="datetimeFigureOut">
              <a:rPr lang="tr-TR" smtClean="0"/>
              <a:t>27.09.2017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6B2CE9-25A1-2447-91EE-54E319CA94A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32963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Dikdörtgen"/>
          <p:cNvSpPr/>
          <p:nvPr/>
        </p:nvSpPr>
        <p:spPr>
          <a:xfrm>
            <a:off x="2267743" y="5317628"/>
            <a:ext cx="51431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200" b="1" dirty="0" smtClean="0"/>
              <a:t>       </a:t>
            </a:r>
            <a:r>
              <a:rPr lang="tr-TR" sz="1200" b="1" dirty="0" smtClean="0"/>
              <a:t>Daha fazla </a:t>
            </a:r>
            <a:r>
              <a:rPr lang="tr-TR" sz="1200" b="1" dirty="0" smtClean="0"/>
              <a:t>bilgi için / </a:t>
            </a:r>
            <a:r>
              <a:rPr lang="tr-TR" sz="1200" b="1" dirty="0" err="1" smtClean="0"/>
              <a:t>fore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more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information</a:t>
            </a:r>
            <a:r>
              <a:rPr lang="tr-TR" sz="1200" b="1" dirty="0" smtClean="0"/>
              <a:t> </a:t>
            </a:r>
            <a:r>
              <a:rPr lang="tr-TR" sz="1200" b="1" dirty="0" err="1" smtClean="0"/>
              <a:t>www.dilekyarimadasi.com</a:t>
            </a:r>
            <a:endParaRPr lang="tr-TR" sz="1200" b="1" dirty="0" smtClean="0"/>
          </a:p>
          <a:p>
            <a:r>
              <a:rPr lang="tr-TR" sz="1200" b="1" dirty="0"/>
              <a:t>	</a:t>
            </a:r>
            <a:r>
              <a:rPr lang="tr-TR" sz="1200" b="1" dirty="0" smtClean="0"/>
              <a:t>		         </a:t>
            </a:r>
            <a:r>
              <a:rPr lang="tr-TR" sz="1200" b="1" dirty="0" err="1" smtClean="0"/>
              <a:t>www.kusadasi.bel.tr</a:t>
            </a:r>
            <a:endParaRPr lang="tr-TR" sz="1200" b="1" dirty="0"/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5" y="5908478"/>
            <a:ext cx="439074" cy="47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27 Metin kutusu"/>
          <p:cNvSpPr txBox="1"/>
          <p:nvPr/>
        </p:nvSpPr>
        <p:spPr>
          <a:xfrm>
            <a:off x="-11960" y="6355903"/>
            <a:ext cx="139974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050" dirty="0" smtClean="0"/>
              <a:t>Balık tutmak yasak!</a:t>
            </a:r>
          </a:p>
          <a:p>
            <a:pPr algn="ctr"/>
            <a:r>
              <a:rPr lang="tr-TR" sz="1050" dirty="0" err="1" smtClean="0"/>
              <a:t>Fishing</a:t>
            </a:r>
            <a:r>
              <a:rPr lang="tr-TR" sz="1050" dirty="0" smtClean="0"/>
              <a:t> is not </a:t>
            </a:r>
            <a:r>
              <a:rPr lang="tr-TR" sz="1050" dirty="0" err="1" smtClean="0"/>
              <a:t>allowed</a:t>
            </a:r>
            <a:r>
              <a:rPr lang="tr-TR" sz="1050" dirty="0" smtClean="0"/>
              <a:t>!</a:t>
            </a:r>
            <a:endParaRPr lang="tr-TR" sz="1050" dirty="0"/>
          </a:p>
        </p:txBody>
      </p:sp>
      <p:sp>
        <p:nvSpPr>
          <p:cNvPr id="29" name="28 Metin kutusu"/>
          <p:cNvSpPr txBox="1"/>
          <p:nvPr/>
        </p:nvSpPr>
        <p:spPr>
          <a:xfrm>
            <a:off x="1399742" y="6416708"/>
            <a:ext cx="151216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050" dirty="0" smtClean="0"/>
              <a:t>Avlanmak yasak!</a:t>
            </a:r>
          </a:p>
          <a:p>
            <a:pPr algn="ctr"/>
            <a:r>
              <a:rPr lang="tr-TR" sz="1050" dirty="0" err="1" smtClean="0"/>
              <a:t>Hunting</a:t>
            </a:r>
            <a:r>
              <a:rPr lang="tr-TR" sz="1050" dirty="0" smtClean="0"/>
              <a:t> is not </a:t>
            </a:r>
            <a:r>
              <a:rPr lang="tr-TR" sz="1050" dirty="0" err="1" smtClean="0"/>
              <a:t>allowed</a:t>
            </a:r>
            <a:r>
              <a:rPr lang="tr-TR" sz="1050" dirty="0" smtClean="0"/>
              <a:t>!</a:t>
            </a:r>
            <a:endParaRPr lang="tr-TR" sz="1050" dirty="0"/>
          </a:p>
        </p:txBody>
      </p:sp>
      <p:sp>
        <p:nvSpPr>
          <p:cNvPr id="33" name="32 Metin kutusu"/>
          <p:cNvSpPr txBox="1"/>
          <p:nvPr/>
        </p:nvSpPr>
        <p:spPr>
          <a:xfrm>
            <a:off x="4528028" y="6381328"/>
            <a:ext cx="141897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050" dirty="0" smtClean="0"/>
              <a:t>Sigara içmek yasak!</a:t>
            </a:r>
          </a:p>
          <a:p>
            <a:r>
              <a:rPr lang="tr-TR" sz="1050" dirty="0" err="1" smtClean="0"/>
              <a:t>Smoking</a:t>
            </a:r>
            <a:r>
              <a:rPr lang="tr-TR" sz="1050" dirty="0" smtClean="0"/>
              <a:t> is </a:t>
            </a:r>
            <a:r>
              <a:rPr lang="tr-TR" sz="1050" dirty="0" err="1" smtClean="0"/>
              <a:t>forbidden</a:t>
            </a:r>
            <a:r>
              <a:rPr lang="tr-TR" sz="1050" dirty="0" smtClean="0"/>
              <a:t>!</a:t>
            </a:r>
            <a:endParaRPr lang="tr-TR" sz="1050" dirty="0"/>
          </a:p>
        </p:txBody>
      </p:sp>
      <p:sp>
        <p:nvSpPr>
          <p:cNvPr id="34" name="33 Metin kutusu"/>
          <p:cNvSpPr txBox="1"/>
          <p:nvPr/>
        </p:nvSpPr>
        <p:spPr>
          <a:xfrm>
            <a:off x="6145619" y="6416708"/>
            <a:ext cx="144016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050" dirty="0" smtClean="0"/>
              <a:t>Piknik yapmak yasak!</a:t>
            </a:r>
          </a:p>
          <a:p>
            <a:r>
              <a:rPr lang="tr-TR" sz="1050" dirty="0" err="1" smtClean="0"/>
              <a:t>Forbidden</a:t>
            </a:r>
            <a:r>
              <a:rPr lang="tr-TR" sz="1050" dirty="0" smtClean="0"/>
              <a:t> </a:t>
            </a:r>
            <a:r>
              <a:rPr lang="tr-TR" sz="1050" dirty="0" err="1" smtClean="0"/>
              <a:t>to</a:t>
            </a:r>
            <a:r>
              <a:rPr lang="tr-TR" sz="1050" dirty="0" smtClean="0"/>
              <a:t> </a:t>
            </a:r>
            <a:r>
              <a:rPr lang="tr-TR" sz="1050" dirty="0" err="1" smtClean="0"/>
              <a:t>picnic</a:t>
            </a:r>
            <a:r>
              <a:rPr lang="tr-TR" sz="1050" dirty="0" smtClean="0"/>
              <a:t>!</a:t>
            </a:r>
            <a:endParaRPr lang="tr-TR" sz="1050" dirty="0"/>
          </a:p>
        </p:txBody>
      </p:sp>
      <p:sp>
        <p:nvSpPr>
          <p:cNvPr id="36" name="35 Metin kutusu"/>
          <p:cNvSpPr txBox="1"/>
          <p:nvPr/>
        </p:nvSpPr>
        <p:spPr>
          <a:xfrm>
            <a:off x="2884423" y="6355903"/>
            <a:ext cx="154164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050" dirty="0" smtClean="0"/>
              <a:t>Ateş Yakmak yasak!</a:t>
            </a:r>
          </a:p>
          <a:p>
            <a:pPr algn="ctr"/>
            <a:r>
              <a:rPr lang="tr-TR" sz="1050" dirty="0" err="1" smtClean="0"/>
              <a:t>Forbidden</a:t>
            </a:r>
            <a:r>
              <a:rPr lang="tr-TR" sz="1050" dirty="0" smtClean="0"/>
              <a:t> </a:t>
            </a:r>
            <a:r>
              <a:rPr lang="tr-TR" sz="1050" dirty="0" err="1" smtClean="0"/>
              <a:t>to</a:t>
            </a:r>
            <a:r>
              <a:rPr lang="tr-TR" sz="1050" dirty="0" smtClean="0"/>
              <a:t> </a:t>
            </a:r>
            <a:r>
              <a:rPr lang="tr-TR" sz="1050" dirty="0" err="1" smtClean="0"/>
              <a:t>light</a:t>
            </a:r>
            <a:r>
              <a:rPr lang="tr-TR" sz="1050" dirty="0" smtClean="0"/>
              <a:t> a fire!</a:t>
            </a:r>
            <a:endParaRPr lang="tr-TR" sz="1050" dirty="0"/>
          </a:p>
        </p:txBody>
      </p:sp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5947503"/>
            <a:ext cx="419165" cy="321750"/>
          </a:xfrm>
          <a:prstGeom prst="rect">
            <a:avLst/>
          </a:prstGeom>
          <a:noFill/>
          <a:ln w="38100" cmpd="sng">
            <a:solidFill>
              <a:srgbClr val="FF0000"/>
            </a:solidFill>
            <a:miter lim="800000"/>
            <a:headEnd/>
            <a:tailEnd/>
          </a:ln>
        </p:spPr>
      </p:pic>
      <p:cxnSp>
        <p:nvCxnSpPr>
          <p:cNvPr id="39" name="38 Düz Bağlayıcı"/>
          <p:cNvCxnSpPr/>
          <p:nvPr/>
        </p:nvCxnSpPr>
        <p:spPr>
          <a:xfrm>
            <a:off x="6613671" y="5909214"/>
            <a:ext cx="504056" cy="360040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5895575"/>
            <a:ext cx="470749" cy="413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19872" y="5895575"/>
            <a:ext cx="470749" cy="413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5895576"/>
            <a:ext cx="434204" cy="413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100392" y="5896752"/>
            <a:ext cx="426920" cy="419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40 Metin kutusu"/>
          <p:cNvSpPr txBox="1"/>
          <p:nvPr/>
        </p:nvSpPr>
        <p:spPr>
          <a:xfrm>
            <a:off x="7702749" y="6355903"/>
            <a:ext cx="122413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050" dirty="0" smtClean="0"/>
              <a:t>Doğayı koruyunuz!</a:t>
            </a:r>
          </a:p>
          <a:p>
            <a:pPr algn="ctr"/>
            <a:r>
              <a:rPr lang="tr-TR" sz="1050" dirty="0" err="1" smtClean="0"/>
              <a:t>Save</a:t>
            </a:r>
            <a:r>
              <a:rPr lang="tr-TR" sz="1050" dirty="0" smtClean="0"/>
              <a:t> </a:t>
            </a:r>
            <a:r>
              <a:rPr lang="tr-TR" sz="1050" dirty="0" err="1" smtClean="0"/>
              <a:t>the</a:t>
            </a:r>
            <a:r>
              <a:rPr lang="tr-TR" sz="1050" dirty="0" smtClean="0"/>
              <a:t> </a:t>
            </a:r>
            <a:r>
              <a:rPr lang="tr-TR" sz="1050" dirty="0" err="1" smtClean="0"/>
              <a:t>nature</a:t>
            </a:r>
            <a:r>
              <a:rPr lang="tr-TR" sz="1050" dirty="0" smtClean="0"/>
              <a:t>!</a:t>
            </a:r>
            <a:endParaRPr lang="tr-TR" sz="1050" dirty="0"/>
          </a:p>
        </p:txBody>
      </p:sp>
      <p:pic>
        <p:nvPicPr>
          <p:cNvPr id="27" name="İçerik Yer Tutucusu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18" y="169086"/>
            <a:ext cx="7318770" cy="5174046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  <a:softEdge rad="0"/>
          </a:effectLst>
          <a:scene3d>
            <a:camera prst="orthographicFront"/>
            <a:lightRig rig="threePt" dir="t"/>
          </a:scene3d>
          <a:sp3d>
            <a:bevelB/>
          </a:sp3d>
        </p:spPr>
      </p:pic>
    </p:spTree>
    <p:extLst>
      <p:ext uri="{BB962C8B-B14F-4D97-AF65-F5344CB8AC3E}">
        <p14:creationId xmlns:p14="http://schemas.microsoft.com/office/powerpoint/2010/main" val="20884305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1022</TotalTime>
  <Words>60</Words>
  <Application>Microsoft Macintosh PowerPoint</Application>
  <PresentationFormat>Ekran Gösterisi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5" baseType="lpstr">
      <vt:lpstr>Calibri</vt:lpstr>
      <vt:lpstr>Calibri Light</vt:lpstr>
      <vt:lpstr>Arial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Microsoft Office Kullanıcısı</dc:creator>
  <cp:lastModifiedBy>Microsoft Office Kullanıcısı</cp:lastModifiedBy>
  <cp:revision>7</cp:revision>
  <dcterms:created xsi:type="dcterms:W3CDTF">2017-02-15T09:23:14Z</dcterms:created>
  <dcterms:modified xsi:type="dcterms:W3CDTF">2017-09-28T06:42:39Z</dcterms:modified>
</cp:coreProperties>
</file>