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notesMasterIdLst>
    <p:notesMasterId r:id="rId3"/>
  </p:notesMasterIdLst>
  <p:handoutMasterIdLst>
    <p:handoutMasterId r:id="rId4"/>
  </p:handoutMasterIdLst>
  <p:sldIdLst>
    <p:sldId id="410" r:id="rId2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5392" autoAdjust="0"/>
  </p:normalViewPr>
  <p:slideViewPr>
    <p:cSldViewPr>
      <p:cViewPr varScale="1">
        <p:scale>
          <a:sx n="69" d="100"/>
          <a:sy n="69" d="100"/>
        </p:scale>
        <p:origin x="41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3.12.2025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3.12.2025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CAB7-DD96-4C46-8A5C-CB05DF013225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74EC-4864-4C22-B468-FFF81EFA8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94DC-6467-4219-8D86-3E15D82F85E6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BAA-A2A0-4D96-AA43-22AEEE418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3A6DD-D8DB-46AD-9D17-2E6703E46540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15 Köşeli Çift Ayraç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18B2C-E7BB-4F7E-ABD3-6DA98AB72B75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23A7D-B0FD-4E8C-9C88-9DFB8E2BF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094C4-A297-49D7-96F0-33CEAB06CFF1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F1A69-DFD2-49C0-ABB3-B8B749E5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8CCF50-17B2-44C7-90DE-D9278420B168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6EFF64-E401-4C2D-B0F8-8FB7EB1D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EDFC48-5CB6-4B63-BCB4-775D0153B25F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F9290F-EE52-472D-A8CF-065512166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12FB-9D78-4C4F-98D9-859B2D2047B2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E8E5-0BFF-4152-9F88-90974256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24582F-155F-4A2A-8631-58A2B563B4C6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DF720-9785-42AD-8BAF-63B55038A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20 Köşeli Çift Ayraç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44" r:id="rId7"/>
    <p:sldLayoutId id="2147484053" r:id="rId8"/>
    <p:sldLayoutId id="2147484054" r:id="rId9"/>
    <p:sldLayoutId id="2147484045" r:id="rId10"/>
    <p:sldLayoutId id="21474840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57200" y="228600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tr-TR" sz="2400" b="1" dirty="0">
              <a:solidFill>
                <a:srgbClr val="002060"/>
              </a:solidFill>
              <a:latin typeface="+mn-lt"/>
            </a:endParaRPr>
          </a:p>
          <a:p>
            <a:pPr algn="ctr">
              <a:defRPr/>
            </a:pPr>
            <a:r>
              <a:rPr lang="tr-TR" sz="2400" b="1" dirty="0" smtClean="0">
                <a:solidFill>
                  <a:srgbClr val="002060"/>
                </a:solidFill>
                <a:latin typeface="+mn-lt"/>
              </a:rPr>
              <a:t>2026 </a:t>
            </a:r>
            <a:r>
              <a:rPr lang="tr-TR" sz="2400" b="1" dirty="0">
                <a:solidFill>
                  <a:srgbClr val="002060"/>
                </a:solidFill>
                <a:latin typeface="+mn-lt"/>
              </a:rPr>
              <a:t>YILINDA GERÇEKLEŞTİRİLECEK ÇEVRE EĞİTİM ETKİNLİKLERİ</a:t>
            </a:r>
          </a:p>
        </p:txBody>
      </p:sp>
      <p:graphicFrame>
        <p:nvGraphicFramePr>
          <p:cNvPr id="10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788541"/>
              </p:ext>
            </p:extLst>
          </p:nvPr>
        </p:nvGraphicFramePr>
        <p:xfrm>
          <a:off x="381000" y="1219200"/>
          <a:ext cx="84792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9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3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62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98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8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8649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319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215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smtClean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 smtClean="0"/>
                        <a:t>Date</a:t>
                      </a:r>
                      <a:r>
                        <a:rPr kumimoji="0" lang="tr-TR" sz="1000" kern="1200" dirty="0" smtClean="0"/>
                        <a:t> of </a:t>
                      </a:r>
                      <a:r>
                        <a:rPr kumimoji="0" lang="tr-TR" sz="1000" kern="1200" dirty="0" err="1" smtClean="0"/>
                        <a:t>the</a:t>
                      </a:r>
                      <a:r>
                        <a:rPr kumimoji="0" lang="tr-TR" sz="1000" kern="1200" dirty="0" smtClean="0"/>
                        <a:t> </a:t>
                      </a:r>
                      <a:r>
                        <a:rPr kumimoji="0" lang="tr-TR" sz="1000" kern="1200" dirty="0" err="1" smtClean="0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64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Plaj</a:t>
                      </a:r>
                      <a:r>
                        <a:rPr lang="tr-TR" sz="1000" u="none" strike="noStrike" baseline="0" dirty="0" smtClean="0"/>
                        <a:t> ve Çevre Temizlikleri</a:t>
                      </a:r>
                      <a:r>
                        <a:rPr lang="tr-TR" sz="1000" u="none" strike="noStrike" dirty="0" smtClean="0"/>
                        <a:t> 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Plaj</a:t>
                      </a:r>
                      <a:r>
                        <a:rPr lang="tr-TR" sz="1000" u="none" strike="noStrike" baseline="0" dirty="0" smtClean="0"/>
                        <a:t> Kullanıcıları ve Personel</a:t>
                      </a:r>
                      <a:r>
                        <a:rPr lang="da-DK" sz="1000" u="none" strike="noStrike" dirty="0" smtClean="0"/>
                        <a:t>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 smtClean="0">
                          <a:latin typeface="+mn-lt"/>
                          <a:cs typeface="+mn-cs"/>
                        </a:rPr>
                        <a:t>Plajın</a:t>
                      </a:r>
                      <a:r>
                        <a:rPr lang="tr-TR" sz="1000" b="0" i="0" u="none" strike="noStrike" baseline="0" dirty="0" smtClean="0">
                          <a:latin typeface="+mn-lt"/>
                          <a:cs typeface="+mn-cs"/>
                        </a:rPr>
                        <a:t> ve Çevrenin temiz tutulması.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Mayıs </a:t>
                      </a:r>
                      <a:r>
                        <a:rPr lang="tr-TR" sz="1000" dirty="0" smtClean="0"/>
                        <a:t>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 smtClean="0"/>
                        <a:t>Beach and Environmental Cleaning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 smtClean="0"/>
                        <a:t>Beach Users and Staff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 smtClean="0"/>
                        <a:t>Keeping the Beach and the Environment </a:t>
                      </a:r>
                      <a:r>
                        <a:rPr lang="en-US" sz="1000" u="none" strike="noStrike" dirty="0" err="1" smtClean="0"/>
                        <a:t>clean.Jul</a:t>
                      </a:r>
                      <a:r>
                        <a:rPr lang="en-US" sz="1000" u="none" strike="noStrike" dirty="0" smtClean="0"/>
                        <a:t>.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 </a:t>
                      </a:r>
                      <a:r>
                        <a:rPr lang="tr-TR" sz="1000" dirty="0" smtClean="0"/>
                        <a:t>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 smtClean="0">
                          <a:latin typeface="+mn-lt"/>
                          <a:cs typeface="+mn-cs"/>
                        </a:rPr>
                        <a:t>Deniz</a:t>
                      </a:r>
                      <a:r>
                        <a:rPr lang="tr-TR" sz="1000" b="0" i="0" u="none" strike="noStrike" baseline="0" dirty="0" smtClean="0">
                          <a:latin typeface="+mn-lt"/>
                          <a:cs typeface="+mn-cs"/>
                        </a:rPr>
                        <a:t> Dibi Temizliği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Plaj</a:t>
                      </a:r>
                      <a:r>
                        <a:rPr lang="tr-TR" sz="1000" u="none" strike="noStrike" baseline="0" dirty="0" smtClean="0"/>
                        <a:t> kullanıcıları ve Dalış Okulu</a:t>
                      </a:r>
                      <a:endParaRPr lang="tr-TR" sz="1000" u="none" strike="noStrike" dirty="0" smtClean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Denize</a:t>
                      </a:r>
                      <a:r>
                        <a:rPr lang="tr-TR" sz="10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ulaşmış karasal kaynaklı çöplerin temizlenmesi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Mayıs-Ekim 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 err="1" smtClean="0">
                          <a:latin typeface="Arial" pitchFamily="34" charset="0"/>
                          <a:cs typeface="Arial" pitchFamily="34" charset="0"/>
                        </a:rPr>
                        <a:t>Seabed</a:t>
                      </a:r>
                      <a:r>
                        <a:rPr lang="tr-TR" sz="10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latin typeface="Arial" pitchFamily="34" charset="0"/>
                          <a:cs typeface="Arial" pitchFamily="34" charset="0"/>
                        </a:rPr>
                        <a:t>Cleaning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Beach users and Diving School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Cleaning of land-based garbage that has reached the sea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May – </a:t>
                      </a:r>
                      <a:r>
                        <a:rPr lang="tr-TR" sz="10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October</a:t>
                      </a:r>
                      <a:r>
                        <a:rPr lang="tr-TR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Sıfır Atık eğitimleri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Tesis</a:t>
                      </a:r>
                      <a:r>
                        <a:rPr lang="tr-TR" sz="1000" u="none" strike="noStrike" baseline="0" dirty="0" smtClean="0"/>
                        <a:t> Çalışanları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Sıfır</a:t>
                      </a:r>
                      <a:r>
                        <a:rPr lang="tr-TR" sz="10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atık bilgisinin arttırılması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Haziran </a:t>
                      </a:r>
                      <a:r>
                        <a:rPr lang="tr-TR" sz="1000" dirty="0" smtClean="0"/>
                        <a:t>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Zero Waste trainings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Facility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0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Employees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Increasing the knowledge of zero waste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June</a:t>
                      </a:r>
                      <a:r>
                        <a:rPr lang="tr-TR" sz="1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Plaj müşteri bilgilendirmesi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Plaj Kullanıcıları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Çevre bilincinin artması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Mayıs-</a:t>
                      </a:r>
                      <a:r>
                        <a:rPr lang="tr-TR" sz="1000" baseline="0" dirty="0" smtClean="0"/>
                        <a:t> Ağustos</a:t>
                      </a:r>
                      <a:r>
                        <a:rPr lang="tr-TR" sz="1000" dirty="0" smtClean="0"/>
                        <a:t> 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Beach</a:t>
                      </a:r>
                      <a:r>
                        <a:rPr lang="tr-TR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0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customer</a:t>
                      </a:r>
                      <a:r>
                        <a:rPr lang="tr-TR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0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information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Beach</a:t>
                      </a:r>
                      <a:r>
                        <a:rPr lang="tr-TR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0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users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Increasing</a:t>
                      </a:r>
                      <a:r>
                        <a:rPr lang="tr-TR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0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environmental</a:t>
                      </a:r>
                      <a:r>
                        <a:rPr lang="tr-TR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0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awareness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May</a:t>
                      </a:r>
                      <a:r>
                        <a:rPr lang="tr-TR" sz="1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– </a:t>
                      </a:r>
                      <a:r>
                        <a:rPr lang="tr-TR" sz="10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August</a:t>
                      </a:r>
                      <a:r>
                        <a:rPr lang="tr-TR" sz="1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533400" y="5715000"/>
            <a:ext cx="525015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 </a:t>
            </a:r>
            <a:r>
              <a:rPr lang="tr-TR" sz="1000" dirty="0" smtClean="0"/>
              <a:t>Antalya / Muratpaşa</a:t>
            </a:r>
            <a:endParaRPr lang="tr-TR" sz="1000" b="1" dirty="0">
              <a:solidFill>
                <a:srgbClr val="FF0000"/>
              </a:solidFill>
            </a:endParaRPr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 smtClean="0"/>
              <a:t>BLM </a:t>
            </a:r>
            <a:r>
              <a:rPr lang="tr-TR" sz="1000" b="1" dirty="0" err="1" smtClean="0"/>
              <a:t>Beach</a:t>
            </a:r>
            <a:endParaRPr lang="tr-TR" sz="1000" b="1" dirty="0">
              <a:solidFill>
                <a:srgbClr val="FF0000"/>
              </a:solidFill>
            </a:endParaRPr>
          </a:p>
          <a:p>
            <a:r>
              <a:rPr lang="tr-TR" sz="1000" dirty="0"/>
              <a:t>( ACTIVITIES ORGANIZED BY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2286</TotalTime>
  <Words>195</Words>
  <Application>Microsoft Office PowerPoint</Application>
  <PresentationFormat>Ekran Gösterisi (4:3)</PresentationFormat>
  <Paragraphs>57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8" baseType="lpstr">
      <vt:lpstr>Arial</vt:lpstr>
      <vt:lpstr>Calibri</vt:lpstr>
      <vt:lpstr>Times New Roman</vt:lpstr>
      <vt:lpstr>Verdana</vt:lpstr>
      <vt:lpstr>Wingdings 2</vt:lpstr>
      <vt:lpstr>Wingdings 3</vt:lpstr>
      <vt:lpstr>Kalabalık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Gurkan YILMAZ</cp:lastModifiedBy>
  <cp:revision>260</cp:revision>
  <cp:lastPrinted>1601-01-01T00:00:00Z</cp:lastPrinted>
  <dcterms:created xsi:type="dcterms:W3CDTF">1601-01-01T00:00:00Z</dcterms:created>
  <dcterms:modified xsi:type="dcterms:W3CDTF">2025-12-03T12:01:42Z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