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8101626-5CE1-407A-B4CC-0BA52845C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DED943C5-EDF3-4FE7-8720-CC22D86C5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80F207F-6C51-4E8C-81A3-4592C46EF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33A9137-B76D-4D23-B299-D3824ACBE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81FE151-04CE-4BE0-9C0A-5D644BB79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11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DBEF38C-6704-4B6B-93C1-C65F684A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4D506997-4B2B-4B9D-BCE2-AF424CDF4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30F23A7-DDC2-4148-BB9E-40836ED1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F6E83EF7-9246-4F73-8D49-FBE9BEF42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5369EEC-EBF2-4714-AC41-D416D0920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047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4AE0D86C-8E12-46E8-B3DE-E9AB393D38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09E14DDA-6C25-4506-B984-A9BCDFBE2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1D19B73-AEC4-48F3-9D57-8815DC23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2AC13A42-F403-4E30-A1E0-F100E5C9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D43EF8F-BA2B-4E6F-AECF-C2631E2C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79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8DBC294-2CA4-4AAD-81F3-00E1AF44E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1B4C8C3-4223-4C9E-B928-4B6716240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254399B-FB34-4FD8-A9D7-271A4D646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A1D899C-DF90-40EA-825F-8B07724C7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D598590-1E39-40CD-B278-EE8A3A525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59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D38FEB6-3F64-4520-83EF-10001975A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709F51A9-32EC-4E9A-B235-16A307457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94420895-445D-48BC-94F2-BA89C722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6BD1813-4A83-4BBE-AB14-CEEB4F38C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24EE4647-7C99-45A3-91A5-6B1307189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411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9BD980F-DD3B-4652-9920-47AA3A1CE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03236B2-0CF3-441F-B343-A57F61738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E7E2AC23-3002-42FE-9840-6C43D9116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AA3BD0E-19B9-43AA-BEC9-A25D93AEF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2E2D07C8-5974-4250-9B91-1EFFF2A05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F0CD4BEF-FFA8-4C29-AF63-7676A716D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61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492A54A-71B5-4C74-9A75-C1858623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0CB6816E-8D98-44FB-A4B5-EBA29A620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E8E239BB-6EFB-4C89-A4EB-1067BB746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C69835E7-6B10-475A-924F-583BDA22D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54A0FFFD-6556-47AE-8CF6-C128DD96F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B2D299B7-9F37-411E-93D6-0FB088654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303ECB84-DAD2-4882-A5E0-39D405F41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EE6D0DBE-9BE7-4457-971D-21C3B18F1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1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EED78BF-F3AC-4D9B-A2D8-49B33C070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CBE1D244-1D42-40D8-B18C-62677BE51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6864EA19-0160-4C84-ACAB-F51E0E1FD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00F35876-BE94-42E1-ACCC-A75F8A2A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454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C6423A2-B582-4A61-8664-08425490B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8CA7C953-C20A-4AD9-92B3-9E58457F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BCE9CD89-0FC2-4884-A897-DAE7314E3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15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436BD75-6821-46E7-BF3A-43E974CDF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92C62FC-7C76-4ACC-844F-17C42FC44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CBDABC2-FDC7-4C57-BE58-01CF22A44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00882989-BB2A-4359-A97C-1D30A8C03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23D3108D-31B4-43AC-BE6F-5656997B0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44A75A7-40C5-4045-A1DB-2787D9620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31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62E2D12-243C-485E-A697-9DE40CC99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E0FE058F-A174-4DCE-9FE3-DAF054137F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24A5417B-AC4A-41FE-80CB-D24B4EA0A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02CD1687-56D8-45ED-BDFD-1F171FC04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D732616-4A08-4D1C-8C5F-8E75FED2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D162B9A0-33AB-4FF4-AF46-E4A2ABC8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85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9470C564-C9E7-4E76-9F43-72054CFFD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83CD8060-8118-4FF3-8E1F-72E89136E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32813C2-9EF4-4429-809D-3B594FB9A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A14AA-2317-4EB1-80B6-13C497A1C7A7}" type="datetimeFigureOut">
              <a:rPr lang="tr-TR" smtClean="0"/>
              <a:t>25.11.2025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BFC6FD6-0EBE-4B5C-8E3D-D8515F7C7D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71DCE2CA-FE9E-4982-8E2E-036D43793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408D8-B291-4FB6-A00B-5BD11C98A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75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3644670" y="0"/>
            <a:ext cx="49027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1200" b="1" dirty="0">
                <a:solidFill>
                  <a:srgbClr val="002060"/>
                </a:solidFill>
                <a:latin typeface="Cambria" panose="02040503050406030204" pitchFamily="18" charset="0"/>
              </a:rPr>
              <a:t>EK-2</a:t>
            </a:r>
          </a:p>
          <a:p>
            <a:pPr algn="ctr">
              <a:defRPr/>
            </a:pPr>
            <a:r>
              <a:rPr lang="tr-TR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2026 </a:t>
            </a:r>
            <a:r>
              <a:rPr lang="tr-TR" sz="1200" b="1" dirty="0">
                <a:solidFill>
                  <a:srgbClr val="002060"/>
                </a:solidFill>
                <a:latin typeface="Cambria" panose="02040503050406030204" pitchFamily="18" charset="0"/>
              </a:rPr>
              <a:t>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971835"/>
              </p:ext>
            </p:extLst>
          </p:nvPr>
        </p:nvGraphicFramePr>
        <p:xfrm>
          <a:off x="378068" y="461665"/>
          <a:ext cx="11509133" cy="5097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3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9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497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60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84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99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117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5734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45754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35163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03686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4329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>
                          <a:latin typeface="Cambria" panose="02040503050406030204" pitchFamily="18" charset="0"/>
                        </a:rPr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latin typeface="Cambria" panose="02040503050406030204" pitchFamily="18" charset="0"/>
                        </a:rPr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>
                          <a:latin typeface="Cambria" panose="02040503050406030204" pitchFamily="18" charset="0"/>
                        </a:rPr>
                        <a:t>Target</a:t>
                      </a:r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tr-TR" sz="1000" u="none" strike="noStrike" dirty="0" err="1">
                          <a:latin typeface="Cambria" panose="02040503050406030204" pitchFamily="18" charset="0"/>
                        </a:rPr>
                        <a:t>Group</a:t>
                      </a:r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tr-TR" sz="1000" u="none" strike="noStrike" dirty="0" err="1">
                          <a:latin typeface="Cambria" panose="02040503050406030204" pitchFamily="18" charset="0"/>
                        </a:rPr>
                        <a:t>and</a:t>
                      </a:r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tr-TR" sz="1000" u="none" strike="noStrike" dirty="0" err="1">
                          <a:latin typeface="Cambria" panose="02040503050406030204" pitchFamily="18" charset="0"/>
                        </a:rPr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latin typeface="Cambria" panose="02040503050406030204" pitchFamily="18" charset="0"/>
                        </a:rPr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>
                          <a:latin typeface="Cambria" panose="02040503050406030204" pitchFamily="18" charset="0"/>
                        </a:rPr>
                        <a:t>Date</a:t>
                      </a:r>
                      <a:r>
                        <a:rPr kumimoji="0" lang="tr-TR" sz="1000" kern="1200" dirty="0">
                          <a:latin typeface="Cambria" panose="02040503050406030204" pitchFamily="18" charset="0"/>
                        </a:rPr>
                        <a:t> of </a:t>
                      </a:r>
                      <a:r>
                        <a:rPr kumimoji="0" lang="tr-TR" sz="1000" kern="1200" dirty="0" err="1">
                          <a:latin typeface="Cambria" panose="02040503050406030204" pitchFamily="18" charset="0"/>
                        </a:rPr>
                        <a:t>the</a:t>
                      </a:r>
                      <a:r>
                        <a:rPr kumimoji="0" lang="tr-TR" sz="1000" kern="1200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kumimoji="0" lang="tr-TR" sz="1000" kern="1200" dirty="0" err="1">
                          <a:latin typeface="Cambria" panose="02040503050406030204" pitchFamily="18" charset="0"/>
                        </a:rPr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21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dirty="0" smtClean="0"/>
                        <a:t>Kıyı Temizliği ve Atık Ayrıştırma Etkinliği</a:t>
                      </a:r>
                      <a:endParaRPr lang="tr-TR" sz="1000" b="0" i="0" u="none" strike="noStrike" dirty="0"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 dirty="0">
                          <a:latin typeface="Cambria" panose="02040503050406030204" pitchFamily="18" charset="0"/>
                        </a:rPr>
                        <a:t>Yöre Halkı, Öğrenciler </a:t>
                      </a:r>
                      <a:endParaRPr lang="tr-TR" sz="1000" u="none" strike="noStrike" dirty="0" smtClean="0">
                        <a:latin typeface="Cambria" panose="02040503050406030204" pitchFamily="18" charset="0"/>
                      </a:endParaRPr>
                    </a:p>
                    <a:p>
                      <a:pPr algn="ctr" fontAlgn="t"/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Otel çalışanları</a:t>
                      </a:r>
                      <a:endParaRPr lang="da-DK" sz="1000" b="0" i="0" u="none" strike="noStrike" dirty="0"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Otel misafirleri, personel ve yerel halkın katıldığı bir sahil temizliği düzenlenir.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Toplanan atıklar türlerine göre ayrıştırılır ve sonuçlar bilgilendirme panosunda paylaşılır.</a:t>
                      </a:r>
                      <a:endParaRPr lang="tr-TR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Cambria" panose="02040503050406030204" pitchFamily="18" charset="0"/>
                        </a:rPr>
                        <a:t> Mayıs</a:t>
                      </a:r>
                      <a:r>
                        <a:rPr lang="tr-TR" sz="1000" baseline="0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00" b="0" i="0" u="none" strike="noStrike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Coastal Cleanup and Waste Separation Efficiency</a:t>
                      </a:r>
                      <a:endParaRPr kumimoji="0" lang="en-US" sz="1000" b="0" i="0" u="none" strike="noStrike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>
                          <a:latin typeface="Cambria" panose="02040503050406030204" pitchFamily="18" charset="0"/>
                        </a:rPr>
                        <a:t>Locals</a:t>
                      </a:r>
                      <a:r>
                        <a:rPr lang="tr-TR" sz="1000" u="none" strike="noStrike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tr-TR" sz="1000" u="none" strike="noStrike" dirty="0" err="1" smtClean="0">
                          <a:latin typeface="Cambria" panose="02040503050406030204" pitchFamily="18" charset="0"/>
                        </a:rPr>
                        <a:t>Students</a:t>
                      </a:r>
                      <a:r>
                        <a:rPr lang="tr-TR" sz="1000" u="none" strike="noStrike" dirty="0" smtClean="0">
                          <a:latin typeface="Cambria" panose="02040503050406030204" pitchFamily="18" charset="0"/>
                        </a:rPr>
                        <a:t>, Hotel </a:t>
                      </a:r>
                      <a:r>
                        <a:rPr lang="tr-TR" sz="1000" u="none" strike="noStrike" dirty="0" err="1" smtClean="0">
                          <a:latin typeface="Cambria" panose="02040503050406030204" pitchFamily="18" charset="0"/>
                        </a:rPr>
                        <a:t>Employees</a:t>
                      </a:r>
                      <a:endParaRPr lang="en-US" sz="1000" b="0" i="0" u="none" strike="noStrike" dirty="0"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beach cleanup is organized with the participation of hotel guests, staff, and local residents. Collected waste is sorted by type, and the results are shared on an information board.</a:t>
                      </a:r>
                      <a:endParaRPr lang="tr-TR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Cambria" panose="02040503050406030204" pitchFamily="18" charset="0"/>
                        </a:rPr>
                        <a:t>May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832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dirty="0" smtClean="0"/>
                        <a:t>Çevre Eğitimi ve Atık  Farkındalığı</a:t>
                      </a:r>
                      <a:endParaRPr lang="tr-TR" sz="1000" b="0" i="0" u="none" strike="noStrike" dirty="0"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Yöre Halkı,</a:t>
                      </a:r>
                    </a:p>
                    <a:p>
                      <a:pPr algn="ctr" fontAlgn="t"/>
                      <a:r>
                        <a:rPr lang="tr-TR" sz="1000" u="none" strike="noStrike" dirty="0">
                          <a:latin typeface="Cambria" panose="02040503050406030204" pitchFamily="18" charset="0"/>
                        </a:rPr>
                        <a:t>Turistler </a:t>
                      </a:r>
                      <a:endParaRPr lang="tr-TR" sz="1000" u="none" strike="noStrike" dirty="0" smtClean="0">
                        <a:latin typeface="Cambria" panose="02040503050406030204" pitchFamily="18" charset="0"/>
                      </a:endParaRPr>
                    </a:p>
                    <a:p>
                      <a:pPr algn="ctr" fontAlgn="t"/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Otel çalışanları</a:t>
                      </a:r>
                      <a:endParaRPr lang="tr-TR" sz="1000" b="0" i="0" u="none" strike="noStrike" dirty="0"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Çocuklar ve yetişkinler için kısa eğitimler: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Deniz canlılarının korunması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Plastik kullanımının azaltılması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Doğru geri dönüşüm yöntemleri</a:t>
                      </a:r>
                      <a:endParaRPr lang="tr-TR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aseline="0" dirty="0">
                          <a:latin typeface="Cambria" panose="02040503050406030204" pitchFamily="18" charset="0"/>
                        </a:rPr>
                        <a:t>  </a:t>
                      </a:r>
                      <a:r>
                        <a:rPr lang="tr-TR" sz="1000" dirty="0">
                          <a:latin typeface="Cambria" panose="02040503050406030204" pitchFamily="18" charset="0"/>
                        </a:rPr>
                        <a:t>Haziran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00" b="0" i="0" u="none" strike="noStrike" kern="1200" dirty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Environmental Education and Waste Awareness</a:t>
                      </a:r>
                      <a:endParaRPr kumimoji="0" lang="tr-TR" sz="1000" b="0" i="0" u="none" strike="noStrike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>
                          <a:latin typeface="Cambria" panose="02040503050406030204" pitchFamily="18" charset="0"/>
                        </a:rPr>
                        <a:t>Locals</a:t>
                      </a:r>
                      <a:r>
                        <a:rPr lang="tr-TR" sz="1000" u="none" strike="noStrike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tr-TR" sz="1000" u="none" strike="noStrike" dirty="0" err="1" smtClean="0">
                          <a:latin typeface="Cambria" panose="02040503050406030204" pitchFamily="18" charset="0"/>
                        </a:rPr>
                        <a:t>Tourists</a:t>
                      </a:r>
                      <a:r>
                        <a:rPr lang="tr-TR" sz="1000" u="none" strike="noStrike" dirty="0" smtClean="0">
                          <a:latin typeface="Cambria" panose="02040503050406030204" pitchFamily="18" charset="0"/>
                        </a:rPr>
                        <a:t>, Hotel </a:t>
                      </a:r>
                      <a:r>
                        <a:rPr lang="tr-TR" sz="1000" u="none" strike="noStrike" dirty="0" err="1" smtClean="0">
                          <a:latin typeface="Cambria" panose="02040503050406030204" pitchFamily="18" charset="0"/>
                        </a:rPr>
                        <a:t>Staff</a:t>
                      </a:r>
                      <a:endParaRPr lang="tr-TR" sz="1000" b="0" i="0" u="none" strike="noStrike" dirty="0"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training sessions for children and adults: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Protecting marine life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Reducing plastic use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Proper recycling methods</a:t>
                      </a:r>
                      <a:endParaRPr lang="tr-T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June2026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632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/>
                        <a:t>Mavi Bayrak Farkındalığı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Cambria" panose="02040503050406030204" pitchFamily="18" charset="0"/>
                        </a:rPr>
                        <a:t>Otel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çalışanları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Sahilde veya otel alanında bilgilendirme stantları kurulur.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Mavi Bayrağın anlamı, kriterleri ve çevre koruma önemi anlatılır.</a:t>
                      </a:r>
                    </a:p>
                    <a:p>
                      <a:pPr algn="l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Cambria" panose="02040503050406030204" pitchFamily="18" charset="0"/>
                        </a:rPr>
                        <a:t>Temmuz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Blue </a:t>
                      </a:r>
                      <a:r>
                        <a:rPr lang="tr-TR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Flag</a:t>
                      </a:r>
                      <a:r>
                        <a:rPr lang="tr-T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Awareness</a:t>
                      </a:r>
                      <a:endParaRPr lang="tr-TR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Cambria" panose="02040503050406030204" pitchFamily="18" charset="0"/>
                        </a:rPr>
                        <a:t>Hotel </a:t>
                      </a:r>
                      <a:r>
                        <a:rPr lang="tr-TR" sz="1000" dirty="0" err="1">
                          <a:latin typeface="Cambria" panose="02040503050406030204" pitchFamily="18" charset="0"/>
                        </a:rPr>
                        <a:t>employees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Information booths are set up on the beach or in the hotel area. The meaning of the Blue Flag, its criteria, and the importance of environmental protection are explained.</a:t>
                      </a:r>
                      <a:endParaRPr lang="en-US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>
                          <a:latin typeface="Cambria" panose="02040503050406030204" pitchFamily="18" charset="0"/>
                        </a:rPr>
                        <a:t>July</a:t>
                      </a:r>
                      <a:r>
                        <a:rPr lang="tr-TR" sz="1000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319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/>
                        <a:t>Deniz Canlılarını Koruma Sunumu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Cambria" panose="02040503050406030204" pitchFamily="18" charset="0"/>
                        </a:rPr>
                        <a:t>Otel 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misafirleri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Otel çalışanları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 smtClean="0"/>
                        <a:t>Bir biyolog, dalgıç veya çevre görevlisi tarafından deniz kaplumbağaları, mercanlar, balık türleri ve ekosistem hakkında bilgilendirme yapılır.</a:t>
                      </a:r>
                      <a:endParaRPr lang="tr-TR" sz="8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Ağustos 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latin typeface="Cambria" panose="02040503050406030204" pitchFamily="18" charset="0"/>
                        </a:rPr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Presentation on Marine Life Protection</a:t>
                      </a:r>
                      <a:r>
                        <a:rPr lang="tr-TR" sz="1000" dirty="0"/>
                        <a:t/>
                      </a:r>
                      <a:br>
                        <a:rPr lang="tr-TR" sz="1000" dirty="0"/>
                      </a:br>
                      <a:endParaRPr kumimoji="0" lang="tr-TR" sz="1000" b="0" i="0" u="none" strike="noStrike" kern="1200" dirty="0">
                        <a:solidFill>
                          <a:schemeClr val="dk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/>
                        <a:t>Hotel </a:t>
                      </a:r>
                      <a:r>
                        <a:rPr lang="tr-TR" sz="1000" dirty="0" err="1" smtClean="0"/>
                        <a:t>guests</a:t>
                      </a:r>
                      <a:r>
                        <a:rPr lang="tr-TR" sz="1000" dirty="0" smtClean="0"/>
                        <a:t> Hotel </a:t>
                      </a:r>
                      <a:r>
                        <a:rPr lang="tr-TR" sz="1000" dirty="0" err="1" smtClean="0"/>
                        <a:t>employees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biologist, diver or environmental officer provides information about sea turtles, corals, fish species and the ecosystem.</a:t>
                      </a:r>
                      <a:endParaRPr lang="tr-T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Cambria" panose="02040503050406030204" pitchFamily="18" charset="0"/>
                        </a:rPr>
                        <a:t>August</a:t>
                      </a: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 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473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cs typeface="Arial" pitchFamily="34" charset="0"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Plastik Kullanımını Azaltma Sözü – Katılım Etkinliği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mbria" panose="02040503050406030204" pitchFamily="18" charset="0"/>
                        </a:rPr>
                        <a:t>Otel çalışanları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Seminer Çerçevesinde Faaliyet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Eylül  </a:t>
                      </a:r>
                      <a:r>
                        <a:rPr lang="tr-TR" sz="1000" baseline="0" dirty="0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latin typeface="Cambria" panose="02040503050406030204" pitchFamily="18" charset="0"/>
                          <a:cs typeface="Arial" pitchFamily="34" charset="0"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Pledge to Reduce Plastic Use – Participation Event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Hotel </a:t>
                      </a:r>
                      <a:r>
                        <a:rPr lang="tr-TR" sz="1000" dirty="0" err="1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staff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Activities Within the Framework of the Seminar</a:t>
                      </a:r>
                      <a:endParaRPr lang="tr-TR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September</a:t>
                      </a:r>
                      <a:endParaRPr lang="tr-TR" sz="1000" dirty="0" smtClean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mbria" panose="02040503050406030204" pitchFamily="18" charset="0"/>
                          <a:ea typeface="Times New Roman"/>
                          <a:cs typeface="Arial" pitchFamily="34" charset="0"/>
                        </a:rPr>
                        <a:t>2026</a:t>
                      </a:r>
                      <a:endParaRPr lang="tr-TR" sz="1000" dirty="0">
                        <a:latin typeface="Cambria" panose="020405030504060302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2264396" y="5629117"/>
            <a:ext cx="808155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900" b="1" dirty="0">
                <a:latin typeface="Cambria" panose="02040503050406030204" pitchFamily="18" charset="0"/>
              </a:rPr>
              <a:t>ETKİNLİKLERİN HİTAP ETTİĞİ BÖLGE:</a:t>
            </a:r>
            <a:r>
              <a:rPr lang="tr-TR" sz="900" dirty="0">
                <a:latin typeface="Cambria" panose="02040503050406030204" pitchFamily="18" charset="0"/>
              </a:rPr>
              <a:t>  </a:t>
            </a:r>
            <a:r>
              <a:rPr lang="tr-TR" sz="900" b="1" dirty="0">
                <a:solidFill>
                  <a:srgbClr val="FF0000"/>
                </a:solidFill>
                <a:latin typeface="Cambria" panose="02040503050406030204" pitchFamily="18" charset="0"/>
              </a:rPr>
              <a:t>ORTABURUN TURİZM BÖLGESİ / GÜLNAR/ MERSİN…………..…..</a:t>
            </a:r>
          </a:p>
          <a:p>
            <a:r>
              <a:rPr lang="tr-TR" sz="900" dirty="0">
                <a:latin typeface="Cambria" panose="02040503050406030204" pitchFamily="18" charset="0"/>
              </a:rPr>
              <a:t>( REGION OF ACTIVITES )</a:t>
            </a:r>
            <a:r>
              <a:rPr lang="tr-TR" sz="900" i="1" dirty="0">
                <a:latin typeface="Cambria" panose="02040503050406030204" pitchFamily="18" charset="0"/>
              </a:rPr>
              <a:t> </a:t>
            </a:r>
            <a:r>
              <a:rPr lang="tr-TR" sz="900" dirty="0">
                <a:latin typeface="Cambria" panose="02040503050406030204" pitchFamily="18" charset="0"/>
              </a:rPr>
              <a:t> </a:t>
            </a:r>
          </a:p>
          <a:p>
            <a:r>
              <a:rPr lang="tr-TR" sz="900" b="1" dirty="0">
                <a:latin typeface="Cambria" panose="02040503050406030204" pitchFamily="18" charset="0"/>
              </a:rPr>
              <a:t> </a:t>
            </a:r>
            <a:endParaRPr lang="tr-TR" sz="900" dirty="0">
              <a:latin typeface="Cambria" panose="02040503050406030204" pitchFamily="18" charset="0"/>
            </a:endParaRPr>
          </a:p>
          <a:p>
            <a:r>
              <a:rPr lang="tr-TR" sz="900" b="1" dirty="0">
                <a:latin typeface="Cambria" panose="02040503050406030204" pitchFamily="18" charset="0"/>
              </a:rPr>
              <a:t>ETKİNLİKLERİ ORGANİZE EDEN BELEDİYE-DERNEK VEYA İŞLETME</a:t>
            </a:r>
            <a:r>
              <a:rPr lang="tr-TR" sz="900" dirty="0">
                <a:latin typeface="Cambria" panose="02040503050406030204" pitchFamily="18" charset="0"/>
              </a:rPr>
              <a:t> </a:t>
            </a:r>
            <a:r>
              <a:rPr lang="tr-TR" sz="900" b="1" dirty="0">
                <a:latin typeface="Cambria" panose="02040503050406030204" pitchFamily="18" charset="0"/>
              </a:rPr>
              <a:t>: ULU RESORT HOTEL</a:t>
            </a:r>
            <a:r>
              <a:rPr lang="tr-TR" sz="900" b="1" dirty="0">
                <a:solidFill>
                  <a:srgbClr val="FF0000"/>
                </a:solidFill>
                <a:latin typeface="Cambria" panose="02040503050406030204" pitchFamily="18" charset="0"/>
              </a:rPr>
              <a:t>……………….</a:t>
            </a:r>
          </a:p>
          <a:p>
            <a:r>
              <a:rPr lang="tr-TR" sz="900" dirty="0">
                <a:latin typeface="Cambria" panose="02040503050406030204" pitchFamily="18" charset="0"/>
              </a:rPr>
              <a:t>( ACTIVITIES ORGANIZED BY )</a:t>
            </a:r>
          </a:p>
          <a:p>
            <a:endParaRPr lang="tr-TR" sz="900" dirty="0">
              <a:latin typeface="Cambria" panose="02040503050406030204" pitchFamily="18" charset="0"/>
            </a:endParaRPr>
          </a:p>
          <a:p>
            <a:r>
              <a:rPr lang="tr-TR" sz="900" b="1" dirty="0">
                <a:latin typeface="Cambria" panose="02040503050406030204" pitchFamily="18" charset="0"/>
              </a:rPr>
              <a:t>İLETİŞİM / CONTACT</a:t>
            </a:r>
            <a:r>
              <a:rPr lang="tr-TR" sz="900" dirty="0" smtClean="0">
                <a:latin typeface="Cambria" panose="02040503050406030204" pitchFamily="18" charset="0"/>
              </a:rPr>
              <a:t>:		Talip Engin Talipler  : 0 539 790 77 60</a:t>
            </a:r>
            <a:endParaRPr lang="tr-TR" sz="9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379</Words>
  <Application>Microsoft Office PowerPoint</Application>
  <PresentationFormat>Geniş ekran</PresentationFormat>
  <Paragraphs>85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Teması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Sabri KOÇAK</dc:creator>
  <cp:lastModifiedBy>IT</cp:lastModifiedBy>
  <cp:revision>6</cp:revision>
  <dcterms:created xsi:type="dcterms:W3CDTF">2020-11-14T10:39:37Z</dcterms:created>
  <dcterms:modified xsi:type="dcterms:W3CDTF">2025-11-25T08:13:26Z</dcterms:modified>
</cp:coreProperties>
</file>