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6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24F5D-F8A5-4163-B78A-6264FE39026E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1EF773-560F-435C-98E4-635F8F1B627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1EF773-560F-435C-98E4-635F8F1B627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8983106"/>
              </p:ext>
            </p:extLst>
          </p:nvPr>
        </p:nvGraphicFramePr>
        <p:xfrm>
          <a:off x="71406" y="1000108"/>
          <a:ext cx="9365592" cy="5715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32"/>
                <a:gridCol w="1140133"/>
                <a:gridCol w="852107"/>
                <a:gridCol w="1161966"/>
                <a:gridCol w="1192847"/>
                <a:gridCol w="250032"/>
                <a:gridCol w="322546"/>
                <a:gridCol w="1158246"/>
                <a:gridCol w="1130887"/>
                <a:gridCol w="1038915"/>
                <a:gridCol w="814281"/>
              </a:tblGrid>
              <a:tr h="97241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 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 adı ve kategorisi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Hedef grup ve yeri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Aktivitenin amacı ve içeriği 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smtClean="0"/>
                        <a:t>Planlanan tarih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 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Name and category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Target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Group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place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Aim and content of the activity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tr-TR" sz="1000" kern="1200" dirty="0" err="1" smtClean="0"/>
                        <a:t>Date</a:t>
                      </a:r>
                      <a:r>
                        <a:rPr kumimoji="0" lang="tr-TR" sz="1000" kern="1200" dirty="0" smtClean="0"/>
                        <a:t> of </a:t>
                      </a:r>
                      <a:r>
                        <a:rPr kumimoji="0" lang="tr-TR" sz="1000" kern="1200" dirty="0" err="1" smtClean="0"/>
                        <a:t>the</a:t>
                      </a:r>
                      <a:r>
                        <a:rPr kumimoji="0" lang="tr-TR" sz="1000" kern="1200" dirty="0" smtClean="0"/>
                        <a:t> </a:t>
                      </a:r>
                      <a:r>
                        <a:rPr kumimoji="0" lang="tr-TR" sz="1000" kern="1200" dirty="0" err="1" smtClean="0"/>
                        <a:t>activity</a:t>
                      </a:r>
                      <a:endParaRPr lang="tr-TR" sz="10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99148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smtClean="0"/>
                        <a:t>Çevre ve İnsan </a:t>
                      </a:r>
                      <a:r>
                        <a:rPr lang="tr-TR" sz="1000" u="none" strike="noStrike" dirty="0" err="1" smtClean="0"/>
                        <a:t>Fotograf</a:t>
                      </a:r>
                      <a:r>
                        <a:rPr lang="tr-TR" sz="1000" u="none" strike="noStrike" dirty="0" smtClean="0"/>
                        <a:t> Sergisi 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a-DK" sz="1000" u="none" strike="noStrike" dirty="0" smtClean="0"/>
                        <a:t>Yöre Halkı, ve Diğer Ülke Halkları </a:t>
                      </a:r>
                      <a:endParaRPr lang="da-DK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Çevremizdeki Bitki, Kuş vb. Canlıların Korunması ve Tanıtılması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Mayıs </a:t>
                      </a:r>
                      <a:r>
                        <a:rPr lang="tr-TR" sz="1000" dirty="0" smtClean="0"/>
                        <a:t>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1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/>
                        <a:t>environmental and human photograph exhibition</a:t>
                      </a:r>
                      <a:endParaRPr lang="en-US" sz="1000" b="0" i="0" u="none" strike="noStrike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 err="1"/>
                        <a:t>belek</a:t>
                      </a:r>
                      <a:r>
                        <a:rPr lang="en-US" sz="1000" u="none" strike="noStrike" dirty="0"/>
                        <a:t> populace, students and turkey populace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/>
                        <a:t> information about plants, birds in the area   and how to protect</a:t>
                      </a:r>
                      <a:endParaRPr lang="en-US" sz="1000" b="0" i="0" u="none" strike="noStrike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 </a:t>
                      </a:r>
                      <a:r>
                        <a:rPr lang="tr-TR" sz="1000" dirty="0" smtClean="0"/>
                        <a:t>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06661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Çevre Koruma ve Bilgilendirme Projesi 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Yöre </a:t>
                      </a:r>
                      <a:r>
                        <a:rPr lang="tr-TR" sz="1000" u="none" strike="noStrike" dirty="0" smtClean="0"/>
                        <a:t>Halkı,</a:t>
                      </a:r>
                    </a:p>
                    <a:p>
                      <a:pPr algn="ctr" fontAlgn="t"/>
                      <a:r>
                        <a:rPr lang="tr-TR" sz="1000" u="none" strike="noStrike" dirty="0" smtClean="0"/>
                        <a:t>Turistler 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/>
                        <a:t>Çevremizdeki Bitki, Kuş ve Diğer Canlıların Korunması ve Tanıtılması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Mayıs-Haziran </a:t>
                      </a:r>
                      <a:r>
                        <a:rPr lang="tr-TR" sz="1000" dirty="0" smtClean="0"/>
                        <a:t>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2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/>
                        <a:t>environmantal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protection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and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information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project</a:t>
                      </a:r>
                      <a:r>
                        <a:rPr lang="tr-TR" sz="1000" u="none" strike="noStrike" dirty="0"/>
                        <a:t>- </a:t>
                      </a:r>
                      <a:r>
                        <a:rPr lang="tr-TR" sz="1000" u="none" strike="noStrike" dirty="0" err="1"/>
                        <a:t>printed</a:t>
                      </a:r>
                      <a:r>
                        <a:rPr lang="tr-TR" sz="1000" u="none" strike="noStrike" dirty="0"/>
                        <a:t> </a:t>
                      </a:r>
                      <a:r>
                        <a:rPr lang="tr-TR" sz="1000" u="none" strike="noStrike" dirty="0" err="1"/>
                        <a:t>presentation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000" u="none" strike="noStrike" dirty="0" err="1" smtClean="0"/>
                        <a:t>Local</a:t>
                      </a:r>
                      <a:r>
                        <a:rPr lang="tr-TR" sz="1000" u="none" strike="noStrike" baseline="0" dirty="0" smtClean="0"/>
                        <a:t> </a:t>
                      </a:r>
                      <a:r>
                        <a:rPr lang="tr-TR" sz="1000" u="none" strike="noStrike" baseline="0" dirty="0" err="1" smtClean="0"/>
                        <a:t>public</a:t>
                      </a:r>
                      <a:r>
                        <a:rPr lang="tr-TR" sz="1000" u="none" strike="noStrike" baseline="0" dirty="0" smtClean="0"/>
                        <a:t>, </a:t>
                      </a:r>
                      <a:r>
                        <a:rPr lang="tr-TR" sz="1000" u="none" strike="noStrike" baseline="0" dirty="0" err="1" smtClean="0"/>
                        <a:t>tourists</a:t>
                      </a:r>
                      <a:endParaRPr lang="tr-TR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/>
                        <a:t> information about plants, birds in the area   and how to protect</a:t>
                      </a:r>
                      <a:endParaRPr lang="en-US" sz="1000" b="0" i="0" u="none" strike="noStrik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May-</a:t>
                      </a:r>
                      <a:r>
                        <a:rPr lang="tr-TR" sz="1000" dirty="0" err="1" smtClean="0"/>
                        <a:t>June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smtClean="0"/>
                        <a:t>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103975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Çevre Konulu Resim ve Kompozisyon Yarışması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Personel ve</a:t>
                      </a:r>
                      <a:r>
                        <a:rPr lang="tr-TR" sz="1000" u="none" strike="noStrike" baseline="0" dirty="0" smtClean="0"/>
                        <a:t> Turistlerin </a:t>
                      </a:r>
                      <a:r>
                        <a:rPr lang="tr-TR" sz="1000" u="none" strike="noStrike" dirty="0" smtClean="0"/>
                        <a:t>çevre </a:t>
                      </a:r>
                      <a:r>
                        <a:rPr lang="tr-TR" sz="1000" u="none" strike="noStrike"/>
                        <a:t>temizliğine </a:t>
                      </a:r>
                      <a:r>
                        <a:rPr lang="tr-TR" sz="1000" u="none" strike="noStrike" smtClean="0"/>
                        <a:t>dikkatlerini </a:t>
                      </a:r>
                      <a:r>
                        <a:rPr lang="tr-TR" sz="1000" u="none" strike="noStrike" dirty="0"/>
                        <a:t>çekmek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Haziran </a:t>
                      </a:r>
                      <a:r>
                        <a:rPr lang="tr-TR" sz="1000" dirty="0" smtClean="0"/>
                        <a:t>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/>
                        <a:t>3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/>
                        <a:t>Picture and composition competition about environment cleaning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err="1"/>
                        <a:t>Students</a:t>
                      </a:r>
                      <a:r>
                        <a:rPr lang="tr-TR" sz="1000" u="none" strike="noStrike" dirty="0"/>
                        <a:t> 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/>
                        <a:t>To attract attention to environment cleaning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/>
                        <a:t>June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smtClean="0"/>
                        <a:t>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2323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Küresel ısınma ve etkileri semineri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Otel çalışanları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Çevre bilincinin artması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smtClean="0"/>
                        <a:t>Temmuz </a:t>
                      </a:r>
                      <a:r>
                        <a:rPr lang="tr-TR" sz="1000" dirty="0" smtClean="0"/>
                        <a:t>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/>
                        <a:t>4</a:t>
                      </a:r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Seminar on global warming and its effects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Hotel employees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/>
                        <a:t>Increased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awareness</a:t>
                      </a:r>
                      <a:r>
                        <a:rPr lang="tr-TR" sz="1000" dirty="0"/>
                        <a:t> of </a:t>
                      </a:r>
                      <a:r>
                        <a:rPr lang="tr-TR" sz="1000" dirty="0" err="1"/>
                        <a:t>the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environment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/>
                        <a:t>July</a:t>
                      </a:r>
                      <a:r>
                        <a:rPr lang="tr-TR" sz="1000" dirty="0" smtClean="0"/>
                        <a:t> </a:t>
                      </a:r>
                      <a:r>
                        <a:rPr lang="tr-TR" sz="1000" dirty="0" smtClean="0"/>
                        <a:t>2025</a:t>
                      </a:r>
                      <a:endParaRPr lang="tr-TR" sz="1000" dirty="0" smtClean="0"/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82153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Mavi Bayrak tanıtıcı broşür hazırlanması ve dağıtılması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Otel misafirleri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Mavi Bayrak tanıtımı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smtClean="0"/>
                        <a:t>Ağustos-Eylül </a:t>
                      </a:r>
                      <a:r>
                        <a:rPr lang="tr-TR" sz="1000" smtClean="0"/>
                        <a:t>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0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u="none" strike="noStrike" dirty="0" smtClean="0"/>
                        <a:t>5</a:t>
                      </a:r>
                      <a:endParaRPr lang="tr-TR" sz="10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Blue Flag </a:t>
                      </a:r>
                      <a:r>
                        <a:rPr lang="tr-TR" sz="1000" dirty="0" err="1"/>
                        <a:t>calendar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needs</a:t>
                      </a:r>
                      <a:r>
                        <a:rPr lang="tr-TR" sz="1000" dirty="0"/>
                        <a:t> </a:t>
                      </a:r>
                      <a:r>
                        <a:rPr lang="tr-TR" sz="1000" dirty="0" err="1"/>
                        <a:t>to</a:t>
                      </a:r>
                      <a:r>
                        <a:rPr lang="tr-TR" sz="1000" dirty="0"/>
                        <a:t> be done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/>
                        <a:t>Town residents, Hotel staff and guests</a:t>
                      </a:r>
                      <a:endParaRPr lang="tr-TR" sz="10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/>
                        <a:t>Blue Flag </a:t>
                      </a:r>
                      <a:r>
                        <a:rPr lang="tr-TR" sz="1000" dirty="0" err="1"/>
                        <a:t>presentation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000" dirty="0" err="1" smtClean="0"/>
                        <a:t>August</a:t>
                      </a:r>
                      <a:r>
                        <a:rPr lang="tr-TR" sz="1000" dirty="0" smtClean="0"/>
                        <a:t>-</a:t>
                      </a:r>
                      <a:r>
                        <a:rPr lang="tr-TR" sz="1000" dirty="0" err="1" smtClean="0"/>
                        <a:t>Septemb</a:t>
                      </a:r>
                      <a:r>
                        <a:rPr lang="tr-TR" sz="1000" dirty="0" smtClean="0"/>
                        <a:t>.2025</a:t>
                      </a:r>
                      <a:endParaRPr lang="tr-TR" sz="1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457200" y="71414"/>
            <a:ext cx="7945957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endParaRPr lang="tr-TR" sz="2400" b="1" dirty="0">
              <a:solidFill>
                <a:srgbClr val="002060"/>
              </a:solidFill>
              <a:latin typeface="+mn-lt"/>
            </a:endParaRPr>
          </a:p>
          <a:p>
            <a:pPr algn="ctr">
              <a:defRPr/>
            </a:pPr>
            <a:r>
              <a:rPr lang="tr-TR" sz="2400" b="1" dirty="0" smtClean="0">
                <a:solidFill>
                  <a:srgbClr val="002060"/>
                </a:solidFill>
                <a:latin typeface="+mn-lt"/>
              </a:rPr>
              <a:t>2025 </a:t>
            </a:r>
            <a:r>
              <a:rPr lang="tr-TR" sz="2400" b="1" dirty="0">
                <a:solidFill>
                  <a:srgbClr val="002060"/>
                </a:solidFill>
                <a:latin typeface="+mn-lt"/>
              </a:rPr>
              <a:t>YILINDA </a:t>
            </a:r>
            <a:r>
              <a:rPr lang="tr-TR" sz="2400" b="1" dirty="0" smtClean="0">
                <a:solidFill>
                  <a:srgbClr val="002060"/>
                </a:solidFill>
                <a:latin typeface="+mn-lt"/>
              </a:rPr>
              <a:t>GERÇEKLEŞTİRİLEN </a:t>
            </a:r>
            <a:r>
              <a:rPr lang="tr-TR" sz="2400" b="1" dirty="0">
                <a:solidFill>
                  <a:srgbClr val="002060"/>
                </a:solidFill>
                <a:latin typeface="+mn-lt"/>
              </a:rPr>
              <a:t>ÇEVRE EĞİTİM ETKİNLİKLERİ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240</Words>
  <PresentationFormat>Ekran Gösterisi (4:3)</PresentationFormat>
  <Paragraphs>63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Slayt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Faik Işıkay</dc:creator>
  <cp:lastModifiedBy>Win7pc</cp:lastModifiedBy>
  <cp:revision>11</cp:revision>
  <dcterms:created xsi:type="dcterms:W3CDTF">2020-10-30T07:18:45Z</dcterms:created>
  <dcterms:modified xsi:type="dcterms:W3CDTF">2025-11-12T09:30:15Z</dcterms:modified>
</cp:coreProperties>
</file>