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5"/>
  </p:notesMasterIdLst>
  <p:handoutMasterIdLst>
    <p:handoutMasterId r:id="rId6"/>
  </p:handoutMasterIdLst>
  <p:sldIdLst>
    <p:sldId id="256" r:id="rId2"/>
    <p:sldId id="410" r:id="rId3"/>
    <p:sldId id="411" r:id="rId4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000" autoAdjust="0"/>
    <p:restoredTop sz="95392" autoAdjust="0"/>
  </p:normalViewPr>
  <p:slideViewPr>
    <p:cSldViewPr>
      <p:cViewPr>
        <p:scale>
          <a:sx n="79" d="100"/>
          <a:sy n="79" d="100"/>
        </p:scale>
        <p:origin x="-2580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18.11.2025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18.11.2025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 smtClean="0"/>
          </a:p>
        </p:txBody>
      </p:sp>
    </p:spTree>
    <p:extLst>
      <p:ext uri="{BB962C8B-B14F-4D97-AF65-F5344CB8AC3E}">
        <p14:creationId xmlns="" xmlns:p14="http://schemas.microsoft.com/office/powerpoint/2010/main" val="207005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9 Resim" descr="mavibayrakyazılı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533400"/>
            <a:ext cx="13398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2514600"/>
            <a:ext cx="69923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3600" b="1" dirty="0" smtClean="0">
                <a:solidFill>
                  <a:srgbClr val="002060"/>
                </a:solidFill>
                <a:latin typeface="+mn-lt"/>
              </a:rPr>
              <a:t>YILI</a:t>
            </a:r>
          </a:p>
          <a:p>
            <a:pPr algn="ctr"/>
            <a:r>
              <a:rPr lang="tr-TR" sz="3600" b="1" dirty="0" smtClean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 smtClean="0">
                <a:solidFill>
                  <a:srgbClr val="002060"/>
                </a:solidFill>
                <a:latin typeface="+mn-lt"/>
              </a:rPr>
              <a:t>ÇEVRE EĞİTİM VE BİLİNÇLENDİRME </a:t>
            </a:r>
          </a:p>
          <a:p>
            <a:pPr algn="ctr"/>
            <a:r>
              <a:rPr lang="tr-TR" sz="3600" b="1" dirty="0" smtClean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Picture 2" descr="C:\Users\iclal.yeter\Desktop\BBB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85728"/>
            <a:ext cx="2286016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520321" y="1905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57158" y="1142984"/>
          <a:ext cx="8802112" cy="5184488"/>
        </p:xfrm>
        <a:graphic>
          <a:graphicData uri="http://schemas.openxmlformats.org/drawingml/2006/table">
            <a:tbl>
              <a:tblPr/>
              <a:tblGrid>
                <a:gridCol w="588016"/>
                <a:gridCol w="864025"/>
                <a:gridCol w="864025"/>
                <a:gridCol w="852026"/>
                <a:gridCol w="855025"/>
                <a:gridCol w="396012"/>
                <a:gridCol w="300008"/>
                <a:gridCol w="1224036"/>
                <a:gridCol w="852026"/>
                <a:gridCol w="819025"/>
                <a:gridCol w="1187888"/>
              </a:tblGrid>
              <a:tr h="45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tr-TR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Aktivite adı ve kategorisi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Hedef grup ve yeri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Aktivitenin amacı ve içeriği 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Planlanan tarih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Name and category of the activity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Target Group and place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Aim and content of the activity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Date of the activity</a:t>
                      </a:r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A2BF"/>
                    </a:solidFill>
                  </a:tcPr>
                </a:tc>
              </a:tr>
              <a:tr h="1515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Sergi ve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Pano </a:t>
                      </a: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Çalışmalarıyla Plaj Halkına Atık ve Geri Dönüşüm Konularında Bilinçlendirme ve Anket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Çocuklar ve Yetişkinler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Ambalaj atıklarının kaynağında ayrı toplanması, geri dönüşüm ve atıkların doğada yok olma süreleri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06.07.2026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Awareness raising and survey activities to people being on the beach about waste and recycling issues  with Exhibition and billboard actions  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Children and adults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Seperately collection on the source of packaging waste, recycling and duration of dissappear of wastes in nature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06.07.2026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</a:tr>
              <a:tr h="793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Plajda 2 dk' lık Çöp Toplama Yarışması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Çocuklar ve Yetişkinler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Farkındalık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07.07</a:t>
                      </a:r>
                      <a:r>
                        <a:rPr lang="tr-TR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Waste collection contest for 2 min. On the beach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Children and adults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Awareness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07.07.2026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</a:tr>
              <a:tr h="616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Plajda 2 dk' lık İzmarit Toplama Yarışması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Yetişkinler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Farkındalık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08.07.2026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Cigarettes end collection contest for 2 min. on the beach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Adults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Awareness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08.07.2026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</a:tr>
              <a:tr h="793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Engel Parkurunda Çöp Toplama Yarışması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Çocuklar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Çöp ve atığın ayrımının yapılması ve atıkların doğru kutulara atılması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09.07.2026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Waste collection contest on the obstacle course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Children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Segregation of garbage and waste, throw the wastes to the right boxes.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09.07.2026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4"/>
                    </a:solidFill>
                  </a:tcPr>
                </a:tc>
              </a:tr>
              <a:tr h="466990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Hafıza Kartı Oyunu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Çocuklar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Mavi Bayrak Sembollerini Tanıma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Memory Card Play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Children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Recognition of blue flag symbols</a:t>
                      </a:r>
                    </a:p>
                  </a:txBody>
                  <a:tcPr marL="6569" marR="6569" marT="656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10.07.2026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0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785786" y="2000240"/>
            <a:ext cx="76438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200" b="1" dirty="0"/>
              <a:t>ETKİNLİKLERİN HİTAP ETTİĞİ BÖLGE:</a:t>
            </a:r>
            <a:r>
              <a:rPr lang="tr-TR" sz="1200" dirty="0"/>
              <a:t>  </a:t>
            </a:r>
            <a:r>
              <a:rPr lang="tr-TR" sz="1200" b="1" dirty="0" smtClean="0">
                <a:solidFill>
                  <a:srgbClr val="FF0000"/>
                </a:solidFill>
              </a:rPr>
              <a:t>Balıkesir İl Geneli</a:t>
            </a:r>
            <a:endParaRPr lang="tr-TR" sz="1200" b="1" dirty="0">
              <a:solidFill>
                <a:srgbClr val="FF0000"/>
              </a:solidFill>
            </a:endParaRPr>
          </a:p>
          <a:p>
            <a:r>
              <a:rPr lang="tr-TR" sz="1200" dirty="0"/>
              <a:t>( REGION OF ACTIVITES )</a:t>
            </a:r>
            <a:r>
              <a:rPr lang="tr-TR" sz="1200" i="1" dirty="0"/>
              <a:t> </a:t>
            </a:r>
            <a:r>
              <a:rPr lang="tr-TR" sz="1200" dirty="0"/>
              <a:t> </a:t>
            </a:r>
          </a:p>
          <a:p>
            <a:r>
              <a:rPr lang="tr-TR" sz="1200" b="1" dirty="0"/>
              <a:t> </a:t>
            </a:r>
            <a:endParaRPr lang="tr-TR" sz="1200" dirty="0"/>
          </a:p>
          <a:p>
            <a:r>
              <a:rPr lang="tr-TR" sz="1200" b="1" dirty="0"/>
              <a:t>ETKİNLİKLERİ ORGANİZE EDEN BELEDİYE-DERNEK VEYA İŞLETME</a:t>
            </a:r>
            <a:r>
              <a:rPr lang="tr-TR" sz="1200" dirty="0"/>
              <a:t> </a:t>
            </a:r>
            <a:r>
              <a:rPr lang="tr-TR" sz="1200" b="1" dirty="0"/>
              <a:t>: </a:t>
            </a:r>
            <a:r>
              <a:rPr lang="tr-TR" sz="1200" b="1" dirty="0" smtClean="0">
                <a:solidFill>
                  <a:srgbClr val="FF0000"/>
                </a:solidFill>
              </a:rPr>
              <a:t>Balıkesir Büyükşehir Belediyesi </a:t>
            </a:r>
            <a:endParaRPr lang="tr-TR" sz="1200" b="1" dirty="0">
              <a:solidFill>
                <a:srgbClr val="FF0000"/>
              </a:solidFill>
            </a:endParaRPr>
          </a:p>
          <a:p>
            <a:r>
              <a:rPr lang="tr-TR" sz="1200" dirty="0"/>
              <a:t>( ACTIVITIES ORGANIZED BY </a:t>
            </a:r>
            <a:r>
              <a:rPr lang="tr-TR" sz="1200" dirty="0" smtClean="0"/>
              <a:t>)</a:t>
            </a:r>
          </a:p>
          <a:p>
            <a:endParaRPr lang="tr-TR" sz="1200" dirty="0" smtClean="0"/>
          </a:p>
          <a:p>
            <a:r>
              <a:rPr lang="tr-TR" sz="1200" b="1" dirty="0" smtClean="0"/>
              <a:t>İLETİŞİM / CONTACT</a:t>
            </a:r>
            <a:r>
              <a:rPr lang="tr-TR" sz="1200" dirty="0" smtClean="0"/>
              <a:t>:0 266 239 15 10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3140</TotalTime>
  <Words>263</Words>
  <Application>Microsoft Office PowerPoint</Application>
  <PresentationFormat>Ekran Gösterisi (4:3)</PresentationFormat>
  <Paragraphs>80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Kalabalık</vt:lpstr>
      <vt:lpstr>Slayt 1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iclal.yeter</cp:lastModifiedBy>
  <cp:revision>332</cp:revision>
  <cp:lastPrinted>1601-01-01T00:00:00Z</cp:lastPrinted>
  <dcterms:created xsi:type="dcterms:W3CDTF">1601-01-01T00:00:00Z</dcterms:created>
  <dcterms:modified xsi:type="dcterms:W3CDTF">2025-11-18T12:02:30Z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